
<file path=[Content_Types].xml><?xml version="1.0" encoding="utf-8"?>
<Types xmlns="http://schemas.openxmlformats.org/package/2006/content-types">
  <Override PartName="/_rels/.rels" ContentType="application/vnd.openxmlformats-package.relationships+xml"/>
  <Override PartName="/docProps/custom.xml" ContentType="application/vnd.openxmlformats-officedocument.custom-properties+xml"/>
  <Override PartName="/docProps/core.xml" ContentType="application/vnd.openxmlformats-package.core-properties+xml"/>
  <Override PartName="/docProps/app.xml" ContentType="application/vnd.openxmlformats-officedocument.extended-properties+xml"/>
  <Override PartName="/ppt/_rels/presentation.xml.rels" ContentType="application/vnd.openxmlformats-package.relationships+xml"/>
  <Override PartName="/ppt/notesSlides/notesSlide23.xml" ContentType="application/vnd.openxmlformats-officedocument.presentationml.notesSlide+xml"/>
  <Override PartName="/ppt/notesSlides/notesSlide20.xml" ContentType="application/vnd.openxmlformats-officedocument.presentationml.notesSlide+xml"/>
  <Override PartName="/ppt/notesSlides/notesSlide3.xml" ContentType="application/vnd.openxmlformats-officedocument.presentationml.notesSlide+xml"/>
  <Override PartName="/ppt/notesSlides/notesSlide2.xml" ContentType="application/vnd.openxmlformats-officedocument.presentationml.notesSlide+xml"/>
  <Override PartName="/ppt/notesSlides/notesSlide9.xml" ContentType="application/vnd.openxmlformats-officedocument.presentationml.notesSlide+xml"/>
  <Override PartName="/ppt/notesSlides/notesSlide6.xml" ContentType="application/vnd.openxmlformats-officedocument.presentationml.notesSlide+xml"/>
  <Override PartName="/ppt/notesSlides/notesSlide19.xml" ContentType="application/vnd.openxmlformats-officedocument.presentationml.notesSlide+xml"/>
  <Override PartName="/ppt/notesSlides/_rels/notesSlide23.xml.rels" ContentType="application/vnd.openxmlformats-package.relationships+xml"/>
  <Override PartName="/ppt/notesSlides/_rels/notesSlide3.xml.rels" ContentType="application/vnd.openxmlformats-package.relationships+xml"/>
  <Override PartName="/ppt/notesSlides/_rels/notesSlide2.xml.rels" ContentType="application/vnd.openxmlformats-package.relationships+xml"/>
  <Override PartName="/ppt/notesSlides/_rels/notesSlide11.xml.rels" ContentType="application/vnd.openxmlformats-package.relationships+xml"/>
  <Override PartName="/ppt/notesSlides/_rels/notesSlide6.xml.rels" ContentType="application/vnd.openxmlformats-package.relationships+xml"/>
  <Override PartName="/ppt/notesSlides/_rels/notesSlide19.xml.rels" ContentType="application/vnd.openxmlformats-package.relationships+xml"/>
  <Override PartName="/ppt/notesSlides/_rels/notesSlide20.xml.rels" ContentType="application/vnd.openxmlformats-package.relationships+xml"/>
  <Override PartName="/ppt/notesSlides/_rels/notesSlide9.xml.rels" ContentType="application/vnd.openxmlformats-package.relationships+xml"/>
  <Override PartName="/ppt/notesSlides/notesSlide11.xml" ContentType="application/vnd.openxmlformats-officedocument.presentationml.notesSlide+xml"/>
  <Override PartName="/ppt/media/image6.png" ContentType="image/png"/>
  <Override PartName="/ppt/media/image5.png" ContentType="image/png"/>
  <Override PartName="/ppt/media/image4.png" ContentType="image/png"/>
  <Override PartName="/ppt/media/image3.png" ContentType="image/png"/>
  <Override PartName="/ppt/media/image1.png" ContentType="image/png"/>
  <Override PartName="/ppt/media/image2.png" ContentType="image/png"/>
  <Override PartName="/ppt/slideMasters/_rels/slideMaster4.xml.rels" ContentType="application/vnd.openxmlformats-package.relationships+xml"/>
  <Override PartName="/ppt/slideMasters/_rels/slideMaster1.xml.rels" ContentType="application/vnd.openxmlformats-package.relationships+xml"/>
  <Override PartName="/ppt/slideMasters/_rels/slideMaster3.xml.rels" ContentType="application/vnd.openxmlformats-package.relationships+xml"/>
  <Override PartName="/ppt/slideMasters/_rels/slideMaster2.xml.rels" ContentType="application/vnd.openxmlformats-package.relationships+xml"/>
  <Override PartName="/ppt/slideMasters/slideMaster4.xml" ContentType="application/vnd.openxmlformats-officedocument.presentationml.slideMaster+xml"/>
  <Override PartName="/ppt/slideMasters/slideMaster3.xml" ContentType="application/vnd.openxmlformats-officedocument.presentationml.slideMaster+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presentation.xml" ContentType="application/vnd.openxmlformats-officedocument.presentationml.presentation.main+xml"/>
  <Override PartName="/ppt/theme/theme5.xml" ContentType="application/vnd.openxmlformats-officedocument.theme+xml"/>
  <Override PartName="/ppt/theme/theme4.xml" ContentType="application/vnd.openxmlformats-officedocument.theme+xml"/>
  <Override PartName="/ppt/theme/theme3.xml" ContentType="application/vnd.openxmlformats-officedocument.theme+xml"/>
  <Override PartName="/ppt/theme/theme1.xml" ContentType="application/vnd.openxmlformats-officedocument.theme+xml"/>
  <Override PartName="/ppt/theme/theme2.xml" ContentType="application/vnd.openxmlformats-officedocument.theme+xml"/>
  <Override PartName="/ppt/slideLayouts/slideLayout15.xml" ContentType="application/vnd.openxmlformats-officedocument.presentationml.slideLayout+xml"/>
  <Override PartName="/ppt/slideLayouts/slideLayout39.xml" ContentType="application/vnd.openxmlformats-officedocument.presentationml.slideLayout+xml"/>
  <Override PartName="/ppt/slideLayouts/slideLayout14.xml" ContentType="application/vnd.openxmlformats-officedocument.presentationml.slideLayout+xml"/>
  <Override PartName="/ppt/slideLayouts/slideLayout38.xml" ContentType="application/vnd.openxmlformats-officedocument.presentationml.slideLayout+xml"/>
  <Override PartName="/ppt/slideLayouts/slideLayout13.xml" ContentType="application/vnd.openxmlformats-officedocument.presentationml.slideLayout+xml"/>
  <Override PartName="/ppt/slideLayouts/slideLayout37.xml" ContentType="application/vnd.openxmlformats-officedocument.presentationml.slideLayout+xml"/>
  <Override PartName="/ppt/slideLayouts/slideLayout12.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_rels/slideLayout45.xml.rels" ContentType="application/vnd.openxmlformats-package.relationships+xml"/>
  <Override PartName="/ppt/slideLayouts/_rels/slideLayout44.xml.rels" ContentType="application/vnd.openxmlformats-package.relationships+xml"/>
  <Override PartName="/ppt/slideLayouts/_rels/slideLayout43.xml.rels" ContentType="application/vnd.openxmlformats-package.relationships+xml"/>
  <Override PartName="/ppt/slideLayouts/_rels/slideLayout42.xml.rels" ContentType="application/vnd.openxmlformats-package.relationships+xml"/>
  <Override PartName="/ppt/slideLayouts/_rels/slideLayout41.xml.rels" ContentType="application/vnd.openxmlformats-package.relationships+xml"/>
  <Override PartName="/ppt/slideLayouts/_rels/slideLayout40.xml.rels" ContentType="application/vnd.openxmlformats-package.relationships+xml"/>
  <Override PartName="/ppt/slideLayouts/_rels/slideLayout38.xml.rels" ContentType="application/vnd.openxmlformats-package.relationships+xml"/>
  <Override PartName="/ppt/slideLayouts/_rels/slideLayout37.xml.rels" ContentType="application/vnd.openxmlformats-package.relationships+xml"/>
  <Override PartName="/ppt/slideLayouts/_rels/slideLayout16.xml.rels" ContentType="application/vnd.openxmlformats-package.relationships+xml"/>
  <Override PartName="/ppt/slideLayouts/_rels/slideLayout15.xml.rels" ContentType="application/vnd.openxmlformats-package.relationships+xml"/>
  <Override PartName="/ppt/slideLayouts/_rels/slideLayout7.xml.rels" ContentType="application/vnd.openxmlformats-package.relationships+xml"/>
  <Override PartName="/ppt/slideLayouts/_rels/slideLayout11.xml.rels" ContentType="application/vnd.openxmlformats-package.relationships+xml"/>
  <Override PartName="/ppt/slideLayouts/_rels/slideLayout1.xml.rels" ContentType="application/vnd.openxmlformats-package.relationships+xml"/>
  <Override PartName="/ppt/slideLayouts/_rels/slideLayout17.xml.rels" ContentType="application/vnd.openxmlformats-package.relationships+xml"/>
  <Override PartName="/ppt/slideLayouts/_rels/slideLayout12.xml.rels" ContentType="application/vnd.openxmlformats-package.relationships+xml"/>
  <Override PartName="/ppt/slideLayouts/_rels/slideLayout48.xml.rels" ContentType="application/vnd.openxmlformats-package.relationships+xml"/>
  <Override PartName="/ppt/slideLayouts/_rels/slideLayout4.xml.rels" ContentType="application/vnd.openxmlformats-package.relationships+xml"/>
  <Override PartName="/ppt/slideLayouts/_rels/slideLayout46.xml.rels" ContentType="application/vnd.openxmlformats-package.relationships+xml"/>
  <Override PartName="/ppt/slideLayouts/_rels/slideLayout2.xml.rels" ContentType="application/vnd.openxmlformats-package.relationships+xml"/>
  <Override PartName="/ppt/slideLayouts/_rels/slideLayout18.xml.rels" ContentType="application/vnd.openxmlformats-package.relationships+xml"/>
  <Override PartName="/ppt/slideLayouts/_rels/slideLayout13.xml.rels" ContentType="application/vnd.openxmlformats-package.relationships+xml"/>
  <Override PartName="/ppt/slideLayouts/_rels/slideLayout14.xml.rels" ContentType="application/vnd.openxmlformats-package.relationships+xml"/>
  <Override PartName="/ppt/slideLayouts/_rels/slideLayout5.xml.rels" ContentType="application/vnd.openxmlformats-package.relationships+xml"/>
  <Override PartName="/ppt/slideLayouts/_rels/slideLayout6.xml.rels" ContentType="application/vnd.openxmlformats-package.relationships+xml"/>
  <Override PartName="/ppt/slideLayouts/_rels/slideLayout47.xml.rels" ContentType="application/vnd.openxmlformats-package.relationships+xml"/>
  <Override PartName="/ppt/slideLayouts/_rels/slideLayout3.xml.rels" ContentType="application/vnd.openxmlformats-package.relationships+xml"/>
  <Override PartName="/ppt/slideLayouts/_rels/slideLayout19.xml.rels" ContentType="application/vnd.openxmlformats-package.relationships+xml"/>
  <Override PartName="/ppt/slideLayouts/_rels/slideLayout39.xml.rels" ContentType="application/vnd.openxmlformats-package.relationships+xml"/>
  <Override PartName="/ppt/slideLayouts/_rels/slideLayout20.xml.rels" ContentType="application/vnd.openxmlformats-package.relationships+xml"/>
  <Override PartName="/ppt/slideLayouts/_rels/slideLayout21.xml.rels" ContentType="application/vnd.openxmlformats-package.relationships+xml"/>
  <Override PartName="/ppt/slideLayouts/_rels/slideLayout22.xml.rels" ContentType="application/vnd.openxmlformats-package.relationships+xml"/>
  <Override PartName="/ppt/slideLayouts/_rels/slideLayout23.xml.rels" ContentType="application/vnd.openxmlformats-package.relationships+xml"/>
  <Override PartName="/ppt/slideLayouts/_rels/slideLayout24.xml.rels" ContentType="application/vnd.openxmlformats-package.relationships+xml"/>
  <Override PartName="/ppt/slideLayouts/_rels/slideLayout30.xml.rels" ContentType="application/vnd.openxmlformats-package.relationships+xml"/>
  <Override PartName="/ppt/slideLayouts/_rels/slideLayout25.xml.rels" ContentType="application/vnd.openxmlformats-package.relationships+xml"/>
  <Override PartName="/ppt/slideLayouts/_rels/slideLayout31.xml.rels" ContentType="application/vnd.openxmlformats-package.relationships+xml"/>
  <Override PartName="/ppt/slideLayouts/_rels/slideLayout26.xml.rels" ContentType="application/vnd.openxmlformats-package.relationships+xml"/>
  <Override PartName="/ppt/slideLayouts/_rels/slideLayout27.xml.rels" ContentType="application/vnd.openxmlformats-package.relationships+xml"/>
  <Override PartName="/ppt/slideLayouts/_rels/slideLayout32.xml.rels" ContentType="application/vnd.openxmlformats-package.relationships+xml"/>
  <Override PartName="/ppt/slideLayouts/_rels/slideLayout28.xml.rels" ContentType="application/vnd.openxmlformats-package.relationships+xml"/>
  <Override PartName="/ppt/slideLayouts/_rels/slideLayout10.xml.rels" ContentType="application/vnd.openxmlformats-package.relationships+xml"/>
  <Override PartName="/ppt/slideLayouts/_rels/slideLayout29.xml.rels" ContentType="application/vnd.openxmlformats-package.relationships+xml"/>
  <Override PartName="/ppt/slideLayouts/_rels/slideLayout8.xml.rels" ContentType="application/vnd.openxmlformats-package.relationships+xml"/>
  <Override PartName="/ppt/slideLayouts/_rels/slideLayout33.xml.rels" ContentType="application/vnd.openxmlformats-package.relationships+xml"/>
  <Override PartName="/ppt/slideLayouts/_rels/slideLayout9.xml.rels" ContentType="application/vnd.openxmlformats-package.relationships+xml"/>
  <Override PartName="/ppt/slideLayouts/_rels/slideLayout34.xml.rels" ContentType="application/vnd.openxmlformats-package.relationships+xml"/>
  <Override PartName="/ppt/slideLayouts/_rels/slideLayout35.xml.rels" ContentType="application/vnd.openxmlformats-package.relationships+xml"/>
  <Override PartName="/ppt/slideLayouts/_rels/slideLayout36.xml.rels" ContentType="application/vnd.openxmlformats-package.relationships+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46.xml" ContentType="application/vnd.openxmlformats-officedocument.presentationml.slideLayout+xml"/>
  <Override PartName="/ppt/slideLayouts/slideLayout21.xml" ContentType="application/vnd.openxmlformats-officedocument.presentationml.slideLayout+xml"/>
  <Override PartName="/ppt/slideLayouts/slideLayout47.xml" ContentType="application/vnd.openxmlformats-officedocument.presentationml.slideLayout+xml"/>
  <Override PartName="/ppt/slideLayouts/slideLayout22.xml" ContentType="application/vnd.openxmlformats-officedocument.presentationml.slideLayout+xml"/>
  <Override PartName="/ppt/slideLayouts/slideLayout48.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10.xml" ContentType="application/vnd.openxmlformats-officedocument.presentationml.slideLayout+xml"/>
  <Override PartName="/ppt/slideLayouts/slideLayout35.xml" ContentType="application/vnd.openxmlformats-officedocument.presentationml.slideLayout+xml"/>
  <Override PartName="/ppt/slideLayouts/slideLayout11.xml" ContentType="application/vnd.openxmlformats-officedocument.presentationml.slideLayout+xml"/>
  <Override PartName="/ppt/slideLayouts/slideLayout36.xml" ContentType="application/vnd.openxmlformats-officedocument.presentationml.slideLayout+xml"/>
  <Override PartName="/ppt/slideLayouts/slideLayout45.xml" ContentType="application/vnd.openxmlformats-officedocument.presentationml.slideLayout+xml"/>
  <Override PartName="/ppt/slideLayouts/slideLayout20.xml" ContentType="application/vnd.openxmlformats-officedocument.presentationml.slideLayout+xml"/>
  <Override PartName="/ppt/slideLayouts/slideLayout9.xml" ContentType="application/vnd.openxmlformats-officedocument.presentationml.slideLayout+xml"/>
  <Override PartName="/ppt/slideLayouts/slideLayout44.xml" ContentType="application/vnd.openxmlformats-officedocument.presentationml.slideLayout+xml"/>
  <Override PartName="/ppt/slideLayouts/slideLayout8.xml" ContentType="application/vnd.openxmlformats-officedocument.presentationml.slideLayout+xml"/>
  <Override PartName="/ppt/slideLayouts/slideLayout43.xml" ContentType="application/vnd.openxmlformats-officedocument.presentationml.slideLayout+xml"/>
  <Override PartName="/ppt/slideLayouts/slideLayout7.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slideLayouts/slideLayout40.xml" ContentType="application/vnd.openxmlformats-officedocument.presentationml.slideLayout+xml"/>
  <Override PartName="/ppt/slideLayouts/slideLayout4.xml" ContentType="application/vnd.openxmlformats-officedocument.presentationml.slideLayout+xml"/>
  <Override PartName="/ppt/slideLayouts/slideLayout41.xml" ContentType="application/vnd.openxmlformats-officedocument.presentationml.slideLayout+xml"/>
  <Override PartName="/ppt/slideLayouts/slideLayout5.xml" ContentType="application/vnd.openxmlformats-officedocument.presentationml.slideLayout+xml"/>
  <Override PartName="/ppt/slideLayouts/slideLayout42.xml" ContentType="application/vnd.openxmlformats-officedocument.presentationml.slideLayout+xml"/>
  <Override PartName="/ppt/slideLayouts/slideLayout6.xml" ContentType="application/vnd.openxmlformats-officedocument.presentationml.slideLayout+xml"/>
  <Override PartName="/ppt/notesMasters/_rels/notesMaster1.xml.rels" ContentType="application/vnd.openxmlformats-package.relationships+xml"/>
  <Override PartName="/ppt/notesMasters/notesMaster1.xml" ContentType="application/vnd.openxmlformats-officedocument.presentationml.notesMaster+xml"/>
  <Override PartName="/ppt/slides/_rels/slide29.xml.rels" ContentType="application/vnd.openxmlformats-package.relationships+xml"/>
  <Override PartName="/ppt/slides/_rels/slide28.xml.rels" ContentType="application/vnd.openxmlformats-package.relationships+xml"/>
  <Override PartName="/ppt/slides/_rels/slide32.xml.rels" ContentType="application/vnd.openxmlformats-package.relationships+xml"/>
  <Override PartName="/ppt/slides/_rels/slide27.xml.rels" ContentType="application/vnd.openxmlformats-package.relationships+xml"/>
  <Override PartName="/ppt/slides/_rels/slide26.xml.rels" ContentType="application/vnd.openxmlformats-package.relationships+xml"/>
  <Override PartName="/ppt/slides/_rels/slide31.xml.rels" ContentType="application/vnd.openxmlformats-package.relationships+xml"/>
  <Override PartName="/ppt/slides/_rels/slide25.xml.rels" ContentType="application/vnd.openxmlformats-package.relationships+xml"/>
  <Override PartName="/ppt/slides/_rels/slide30.xml.rels" ContentType="application/vnd.openxmlformats-package.relationships+xml"/>
  <Override PartName="/ppt/slides/_rels/slide24.xml.rels" ContentType="application/vnd.openxmlformats-package.relationships+xml"/>
  <Override PartName="/ppt/slides/_rels/slide23.xml.rels" ContentType="application/vnd.openxmlformats-package.relationships+xml"/>
  <Override PartName="/ppt/slides/_rels/slide22.xml.rels" ContentType="application/vnd.openxmlformats-package.relationships+xml"/>
  <Override PartName="/ppt/slides/_rels/slide21.xml.rels" ContentType="application/vnd.openxmlformats-package.relationships+xml"/>
  <Override PartName="/ppt/slides/_rels/slide20.xml.rels" ContentType="application/vnd.openxmlformats-package.relationships+xml"/>
  <Override PartName="/ppt/slides/_rels/slide19.xml.rels" ContentType="application/vnd.openxmlformats-package.relationships+xml"/>
  <Override PartName="/ppt/slides/_rels/slide18.xml.rels" ContentType="application/vnd.openxmlformats-package.relationships+xml"/>
  <Override PartName="/ppt/slides/_rels/slide17.xml.rels" ContentType="application/vnd.openxmlformats-package.relationships+xml"/>
  <Override PartName="/ppt/slides/_rels/slide6.xml.rels" ContentType="application/vnd.openxmlformats-package.relationships+xml"/>
  <Override PartName="/ppt/slides/_rels/slide5.xml.rels" ContentType="application/vnd.openxmlformats-package.relationships+xml"/>
  <Override PartName="/ppt/slides/_rels/slide4.xml.rels" ContentType="application/vnd.openxmlformats-package.relationships+xml"/>
  <Override PartName="/ppt/slides/_rels/slide3.xml.rels" ContentType="application/vnd.openxmlformats-package.relationships+xml"/>
  <Override PartName="/ppt/slides/_rels/slide33.xml.rels" ContentType="application/vnd.openxmlformats-package.relationships+xml"/>
  <Override PartName="/ppt/slides/_rels/slide1.xml.rels" ContentType="application/vnd.openxmlformats-package.relationships+xml"/>
  <Override PartName="/ppt/slides/_rels/slide9.xml.rels" ContentType="application/vnd.openxmlformats-package.relationships+xml"/>
  <Override PartName="/ppt/slides/_rels/slide34.xml.rels" ContentType="application/vnd.openxmlformats-package.relationships+xml"/>
  <Override PartName="/ppt/slides/_rels/slide2.xml.rels" ContentType="application/vnd.openxmlformats-package.relationships+xml"/>
  <Override PartName="/ppt/slides/_rels/slide7.xml.rels" ContentType="application/vnd.openxmlformats-package.relationships+xml"/>
  <Override PartName="/ppt/slides/_rels/slide8.xml.rels" ContentType="application/vnd.openxmlformats-package.relationships+xml"/>
  <Override PartName="/ppt/slides/_rels/slide10.xml.rels" ContentType="application/vnd.openxmlformats-package.relationships+xml"/>
  <Override PartName="/ppt/slides/_rels/slide11.xml.rels" ContentType="application/vnd.openxmlformats-package.relationships+xml"/>
  <Override PartName="/ppt/slides/_rels/slide12.xml.rels" ContentType="application/vnd.openxmlformats-package.relationships+xml"/>
  <Override PartName="/ppt/slides/_rels/slide13.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_rels/slide16.xml.rels" ContentType="application/vnd.openxmlformats-package.relationships+xml"/>
  <Override PartName="/ppt/slides/slide6.xml" ContentType="application/vnd.openxmlformats-officedocument.presentationml.slide+xml"/>
  <Override PartName="/ppt/slides/slide5.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1.xml" ContentType="application/vnd.openxmlformats-officedocument.presentationml.slide+xml"/>
  <Override PartName="/ppt/slides/slide2.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34.xml" ContentType="application/vnd.openxmlformats-officedocument.presentationml.slide+xml"/>
  <Override PartName="/ppt/slides/slide33.xml" ContentType="application/vnd.openxmlformats-officedocument.presentationml.slide+xml"/>
  <Override PartName="/ppt/slides/slide32.xml" ContentType="application/vnd.openxmlformats-officedocument.presentationml.slide+xml"/>
  <Override PartName="/ppt/slides/slide31.xml" ContentType="application/vnd.openxmlformats-officedocument.presentationml.slide+xml"/>
  <Override PartName="/ppt/slides/slide30.xml" ContentType="application/vnd.openxmlformats-officedocument.presentationml.slide+xml"/>
  <Override PartName="/ppt/slides/slide29.xml" ContentType="application/vnd.openxmlformats-officedocument.presentationml.slide+xml"/>
  <Override PartName="/ppt/slides/slide28.xml" ContentType="application/vnd.openxmlformats-officedocument.presentationml.slide+xml"/>
  <Override PartName="/ppt/slides/slide27.xml" ContentType="application/vnd.openxmlformats-officedocument.presentationml.slide+xml"/>
  <Override PartName="/ppt/slides/slide26.xml" ContentType="application/vnd.openxmlformats-officedocument.presentationml.slide+xml"/>
  <Override PartName="/ppt/slides/slide25.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22.xml" ContentType="application/vnd.openxmlformats-officedocument.presentationml.slide+xml"/>
  <Override PartName="/ppt/slides/slide21.xml" ContentType="application/vnd.openxmlformats-officedocument.presentationml.slide+xml"/>
  <Override PartName="/ppt/slides/slide20.xml" ContentType="application/vnd.openxmlformats-officedocument.presentationml.slide+xml"/>
  <Override PartName="/ppt/slides/slide19.xml" ContentType="application/vnd.openxmlformats-officedocument.presentationml.slide+xml"/>
  <Override PartName="/ppt/slides/slide18.xml" ContentType="application/vnd.openxmlformats-officedocument.presentationml.slide+xml"/>
  <Override PartName="/ppt/slides/slide17.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Lst>
  <p:sldSz cx="9144000" cy="6858000"/>
  <p:notesSz cx="6858000" cy="91440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 Id="rId20" Type="http://schemas.openxmlformats.org/officeDocument/2006/relationships/slide" Target="slides/slide14.xml"/><Relationship Id="rId21" Type="http://schemas.openxmlformats.org/officeDocument/2006/relationships/slide" Target="slides/slide15.xml"/><Relationship Id="rId22" Type="http://schemas.openxmlformats.org/officeDocument/2006/relationships/slide" Target="slides/slide16.xml"/><Relationship Id="rId23" Type="http://schemas.openxmlformats.org/officeDocument/2006/relationships/slide" Target="slides/slide17.xml"/><Relationship Id="rId24" Type="http://schemas.openxmlformats.org/officeDocument/2006/relationships/slide" Target="slides/slide18.xml"/><Relationship Id="rId25" Type="http://schemas.openxmlformats.org/officeDocument/2006/relationships/slide" Target="slides/slide19.xml"/><Relationship Id="rId26" Type="http://schemas.openxmlformats.org/officeDocument/2006/relationships/slide" Target="slides/slide20.xml"/><Relationship Id="rId27" Type="http://schemas.openxmlformats.org/officeDocument/2006/relationships/slide" Target="slides/slide21.xml"/><Relationship Id="rId28" Type="http://schemas.openxmlformats.org/officeDocument/2006/relationships/slide" Target="slides/slide22.xml"/><Relationship Id="rId29" Type="http://schemas.openxmlformats.org/officeDocument/2006/relationships/slide" Target="slides/slide23.xml"/><Relationship Id="rId30" Type="http://schemas.openxmlformats.org/officeDocument/2006/relationships/slide" Target="slides/slide24.xml"/><Relationship Id="rId31" Type="http://schemas.openxmlformats.org/officeDocument/2006/relationships/slide" Target="slides/slide25.xml"/><Relationship Id="rId32" Type="http://schemas.openxmlformats.org/officeDocument/2006/relationships/slide" Target="slides/slide26.xml"/><Relationship Id="rId33" Type="http://schemas.openxmlformats.org/officeDocument/2006/relationships/slide" Target="slides/slide27.xml"/><Relationship Id="rId34" Type="http://schemas.openxmlformats.org/officeDocument/2006/relationships/slide" Target="slides/slide28.xml"/><Relationship Id="rId35" Type="http://schemas.openxmlformats.org/officeDocument/2006/relationships/slide" Target="slides/slide29.xml"/><Relationship Id="rId36" Type="http://schemas.openxmlformats.org/officeDocument/2006/relationships/slide" Target="slides/slide30.xml"/><Relationship Id="rId37" Type="http://schemas.openxmlformats.org/officeDocument/2006/relationships/slide" Target="slides/slide31.xml"/><Relationship Id="rId38" Type="http://schemas.openxmlformats.org/officeDocument/2006/relationships/slide" Target="slides/slide32.xml"/><Relationship Id="rId39" Type="http://schemas.openxmlformats.org/officeDocument/2006/relationships/slide" Target="slides/slide33.xml"/><Relationship Id="rId40" Type="http://schemas.openxmlformats.org/officeDocument/2006/relationships/slide" Target="slides/slide34.xml"/>
</Relationships>
</file>

<file path=ppt/notesMasters/_rels/notesMaster1.xml.rels><?xml version="1.0" encoding="UTF-8"?>
<Relationships xmlns="http://schemas.openxmlformats.org/package/2006/relationships"><Relationship Id="rId1" Type="http://schemas.openxmlformats.org/officeDocument/2006/relationships/theme" Target="../theme/theme5.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4" name="PlaceHolder 1"/>
          <p:cNvSpPr>
            <a:spLocks noGrp="1"/>
          </p:cNvSpPr>
          <p:nvPr>
            <p:ph type="sldImg"/>
          </p:nvPr>
        </p:nvSpPr>
        <p:spPr>
          <a:xfrm>
            <a:off x="216000" y="812520"/>
            <a:ext cx="7127280" cy="4008960"/>
          </a:xfrm>
          <a:prstGeom prst="rect">
            <a:avLst/>
          </a:prstGeom>
        </p:spPr>
        <p:txBody>
          <a:bodyPr lIns="0" rIns="0" tIns="0" bIns="0" anchor="ctr"/>
          <a:p>
            <a:r>
              <a:rPr b="0" lang="en-US" sz="1800" spc="-1" strike="noStrike">
                <a:solidFill>
                  <a:srgbClr val="000000"/>
                </a:solidFill>
                <a:latin typeface="Calibri"/>
              </a:rPr>
              <a:t>Click to move the slide</a:t>
            </a:r>
            <a:endParaRPr b="0" lang="en-US" sz="1800" spc="-1" strike="noStrike">
              <a:solidFill>
                <a:srgbClr val="000000"/>
              </a:solidFill>
              <a:latin typeface="Calibri"/>
            </a:endParaRPr>
          </a:p>
        </p:txBody>
      </p:sp>
      <p:sp>
        <p:nvSpPr>
          <p:cNvPr id="165" name="PlaceHolder 2"/>
          <p:cNvSpPr>
            <a:spLocks noGrp="1"/>
          </p:cNvSpPr>
          <p:nvPr>
            <p:ph type="body"/>
          </p:nvPr>
        </p:nvSpPr>
        <p:spPr>
          <a:xfrm>
            <a:off x="756000" y="5078520"/>
            <a:ext cx="6047640" cy="4811040"/>
          </a:xfrm>
          <a:prstGeom prst="rect">
            <a:avLst/>
          </a:prstGeom>
        </p:spPr>
        <p:txBody>
          <a:bodyPr lIns="0" rIns="0" tIns="0" bIns="0"/>
          <a:p>
            <a:r>
              <a:rPr b="0" lang="en-IN" sz="2000" spc="-1" strike="noStrike">
                <a:latin typeface="Arial"/>
              </a:rPr>
              <a:t>Click to edit the notes format</a:t>
            </a:r>
            <a:endParaRPr b="0" lang="en-IN" sz="2000" spc="-1" strike="noStrike">
              <a:latin typeface="Arial"/>
            </a:endParaRPr>
          </a:p>
        </p:txBody>
      </p:sp>
      <p:sp>
        <p:nvSpPr>
          <p:cNvPr id="166" name="PlaceHolder 3"/>
          <p:cNvSpPr>
            <a:spLocks noGrp="1"/>
          </p:cNvSpPr>
          <p:nvPr>
            <p:ph type="hdr"/>
          </p:nvPr>
        </p:nvSpPr>
        <p:spPr>
          <a:xfrm>
            <a:off x="0" y="0"/>
            <a:ext cx="3280680" cy="534240"/>
          </a:xfrm>
          <a:prstGeom prst="rect">
            <a:avLst/>
          </a:prstGeom>
        </p:spPr>
        <p:txBody>
          <a:bodyPr lIns="0" rIns="0" tIns="0" bIns="0"/>
          <a:p>
            <a:r>
              <a:rPr b="0" lang="en-IN" sz="1400" spc="-1" strike="noStrike">
                <a:latin typeface="Times New Roman"/>
              </a:rPr>
              <a:t>&lt;header&gt;</a:t>
            </a:r>
            <a:endParaRPr b="0" lang="en-IN" sz="1400" spc="-1" strike="noStrike">
              <a:latin typeface="Times New Roman"/>
            </a:endParaRPr>
          </a:p>
        </p:txBody>
      </p:sp>
      <p:sp>
        <p:nvSpPr>
          <p:cNvPr id="167" name="PlaceHolder 4"/>
          <p:cNvSpPr>
            <a:spLocks noGrp="1"/>
          </p:cNvSpPr>
          <p:nvPr>
            <p:ph type="dt"/>
          </p:nvPr>
        </p:nvSpPr>
        <p:spPr>
          <a:xfrm>
            <a:off x="4278960" y="0"/>
            <a:ext cx="3280680" cy="534240"/>
          </a:xfrm>
          <a:prstGeom prst="rect">
            <a:avLst/>
          </a:prstGeom>
        </p:spPr>
        <p:txBody>
          <a:bodyPr lIns="0" rIns="0" tIns="0" bIns="0"/>
          <a:p>
            <a:pPr algn="r"/>
            <a:r>
              <a:rPr b="0" lang="en-IN" sz="1400" spc="-1" strike="noStrike">
                <a:latin typeface="Times New Roman"/>
              </a:rPr>
              <a:t>&lt;date/time&gt;</a:t>
            </a:r>
            <a:endParaRPr b="0" lang="en-IN" sz="1400" spc="-1" strike="noStrike">
              <a:latin typeface="Times New Roman"/>
            </a:endParaRPr>
          </a:p>
        </p:txBody>
      </p:sp>
      <p:sp>
        <p:nvSpPr>
          <p:cNvPr id="168" name="PlaceHolder 5"/>
          <p:cNvSpPr>
            <a:spLocks noGrp="1"/>
          </p:cNvSpPr>
          <p:nvPr>
            <p:ph type="ftr"/>
          </p:nvPr>
        </p:nvSpPr>
        <p:spPr>
          <a:xfrm>
            <a:off x="0" y="10157400"/>
            <a:ext cx="3280680" cy="534240"/>
          </a:xfrm>
          <a:prstGeom prst="rect">
            <a:avLst/>
          </a:prstGeom>
        </p:spPr>
        <p:txBody>
          <a:bodyPr lIns="0" rIns="0" tIns="0" bIns="0" anchor="b"/>
          <a:p>
            <a:r>
              <a:rPr b="0" lang="en-IN" sz="1400" spc="-1" strike="noStrike">
                <a:latin typeface="Times New Roman"/>
              </a:rPr>
              <a:t>&lt;footer&gt;</a:t>
            </a:r>
            <a:endParaRPr b="0" lang="en-IN" sz="1400" spc="-1" strike="noStrike">
              <a:latin typeface="Times New Roman"/>
            </a:endParaRPr>
          </a:p>
        </p:txBody>
      </p:sp>
      <p:sp>
        <p:nvSpPr>
          <p:cNvPr id="169" name="PlaceHolder 6"/>
          <p:cNvSpPr>
            <a:spLocks noGrp="1"/>
          </p:cNvSpPr>
          <p:nvPr>
            <p:ph type="sldNum"/>
          </p:nvPr>
        </p:nvSpPr>
        <p:spPr>
          <a:xfrm>
            <a:off x="4278960" y="10157400"/>
            <a:ext cx="3280680" cy="534240"/>
          </a:xfrm>
          <a:prstGeom prst="rect">
            <a:avLst/>
          </a:prstGeom>
        </p:spPr>
        <p:txBody>
          <a:bodyPr lIns="0" rIns="0" tIns="0" bIns="0" anchor="b"/>
          <a:p>
            <a:pPr algn="r"/>
            <a:fld id="{733B49C7-0920-490A-B89D-244029600ECF}" type="slidenum">
              <a:rPr b="0" lang="en-IN" sz="1400" spc="-1" strike="noStrike">
                <a:latin typeface="Times New Roman"/>
              </a:rPr>
              <a:t>&lt;number&gt;</a:t>
            </a:fld>
            <a:endParaRPr b="0" lang="en-IN"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
</Relationships>
</file>

<file path=ppt/notesSlides/_rels/notesSlide19.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
</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
</Relationships>
</file>

<file path=ppt/notesSlides/_rels/notesSlide20.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
</Relationships>
</file>

<file path=ppt/notesSlides/_rels/notesSlide23.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
</Relationships>
</file>

<file path=ppt/notesSlides/notesSlide1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5" name="PlaceHolder 1"/>
          <p:cNvSpPr>
            <a:spLocks noGrp="1"/>
          </p:cNvSpPr>
          <p:nvPr>
            <p:ph type="sldImg"/>
          </p:nvPr>
        </p:nvSpPr>
        <p:spPr>
          <a:xfrm>
            <a:off x="1143000" y="685800"/>
            <a:ext cx="4571640" cy="3428640"/>
          </a:xfrm>
          <a:prstGeom prst="rect">
            <a:avLst/>
          </a:prstGeom>
        </p:spPr>
      </p:sp>
      <p:sp>
        <p:nvSpPr>
          <p:cNvPr id="316" name="PlaceHolder 2"/>
          <p:cNvSpPr>
            <a:spLocks noGrp="1"/>
          </p:cNvSpPr>
          <p:nvPr>
            <p:ph type="body"/>
          </p:nvPr>
        </p:nvSpPr>
        <p:spPr>
          <a:xfrm>
            <a:off x="685800" y="4343400"/>
            <a:ext cx="5486040" cy="4114440"/>
          </a:xfrm>
          <a:prstGeom prst="rect">
            <a:avLst/>
          </a:prstGeom>
        </p:spPr>
        <p:txBody>
          <a:bodyPr>
            <a:normAutofit/>
          </a:bodyPr>
          <a:p>
            <a:pPr marL="216000" indent="-216000">
              <a:lnSpc>
                <a:spcPct val="100000"/>
              </a:lnSpc>
            </a:pPr>
            <a:endParaRPr b="0" lang="en-IN" sz="2000" spc="-1" strike="noStrike">
              <a:latin typeface="Arial"/>
            </a:endParaRPr>
          </a:p>
          <a:p>
            <a:pPr>
              <a:lnSpc>
                <a:spcPct val="100000"/>
              </a:lnSpc>
            </a:pPr>
            <a:r>
              <a:rPr b="0" lang="en-IN" sz="1200" spc="-1" strike="noStrike">
                <a:latin typeface="Arial"/>
              </a:rPr>
              <a:t>There is  no production of object file, the source code is directly converted to executable form. Hence even though there is no modification in the source program it needs to be assembled and executed each time.</a:t>
            </a:r>
            <a:endParaRPr b="0" lang="en-IN" sz="1200" spc="-1" strike="noStrike">
              <a:latin typeface="Arial"/>
            </a:endParaRPr>
          </a:p>
          <a:p>
            <a:pPr>
              <a:lnSpc>
                <a:spcPct val="100000"/>
              </a:lnSpc>
            </a:pPr>
            <a:endParaRPr b="0" lang="en-IN" sz="1200" spc="-1" strike="noStrike">
              <a:latin typeface="Arial"/>
            </a:endParaRPr>
          </a:p>
          <a:p>
            <a:pPr>
              <a:lnSpc>
                <a:spcPct val="100000"/>
              </a:lnSpc>
            </a:pPr>
            <a:r>
              <a:rPr b="0" lang="en-IN" sz="2000" spc="-1" strike="noStrike">
                <a:latin typeface="Arial"/>
              </a:rPr>
              <a:t>Systems with multiple modules, possibly in different languages, cannot be handled naturally within this framework.</a:t>
            </a:r>
            <a:endParaRPr b="0" lang="en-IN" sz="2000" spc="-1" strike="noStrike">
              <a:latin typeface="Arial"/>
            </a:endParaRPr>
          </a:p>
          <a:p>
            <a:pPr>
              <a:lnSpc>
                <a:spcPct val="100000"/>
              </a:lnSpc>
            </a:pPr>
            <a:endParaRPr b="0" lang="en-IN" sz="2000" spc="-1" strike="noStrike">
              <a:latin typeface="Arial"/>
            </a:endParaRPr>
          </a:p>
          <a:p>
            <a:pPr>
              <a:lnSpc>
                <a:spcPct val="100000"/>
              </a:lnSpc>
            </a:pPr>
            <a:r>
              <a:rPr b="0" lang="en-IN" sz="2000" spc="-1" strike="noStrike">
                <a:latin typeface="Arial"/>
              </a:rPr>
              <a:t>Compile-and-go systems were popular in academic environments, where student programs were small, compiled many times, usually executed quickly and, once debugged, seldom needed to be re-executed.</a:t>
            </a:r>
            <a:endParaRPr b="0" lang="en-IN" sz="2000" spc="-1" strike="noStrike">
              <a:latin typeface="Arial"/>
            </a:endParaRPr>
          </a:p>
          <a:p>
            <a:pPr>
              <a:lnSpc>
                <a:spcPct val="100000"/>
              </a:lnSpc>
            </a:pPr>
            <a:endParaRPr b="0" lang="en-IN" sz="2000" spc="-1" strike="noStrike">
              <a:latin typeface="Arial"/>
            </a:endParaRPr>
          </a:p>
        </p:txBody>
      </p:sp>
      <p:sp>
        <p:nvSpPr>
          <p:cNvPr id="317" name="TextShape 3"/>
          <p:cNvSpPr txBox="1"/>
          <p:nvPr/>
        </p:nvSpPr>
        <p:spPr>
          <a:xfrm>
            <a:off x="3884760" y="8685360"/>
            <a:ext cx="2971440" cy="456840"/>
          </a:xfrm>
          <a:prstGeom prst="rect">
            <a:avLst/>
          </a:prstGeom>
          <a:noFill/>
          <a:ln>
            <a:noFill/>
          </a:ln>
        </p:spPr>
        <p:txBody>
          <a:bodyPr anchor="b"/>
          <a:p>
            <a:pPr algn="r">
              <a:lnSpc>
                <a:spcPct val="100000"/>
              </a:lnSpc>
            </a:pPr>
            <a:fld id="{FD7B0B60-78EF-46B7-8848-EB39577A57F7}" type="slidenum">
              <a:rPr b="0" lang="en-IN" sz="1200" spc="-1" strike="noStrike">
                <a:solidFill>
                  <a:srgbClr val="000000"/>
                </a:solidFill>
                <a:latin typeface="+mn-lt"/>
                <a:ea typeface="+mn-ea"/>
              </a:rPr>
              <a:t>&lt;number&gt;</a:t>
            </a:fld>
            <a:endParaRPr b="0" lang="en-IN" sz="1200" spc="-1" strike="noStrike">
              <a:latin typeface="Times New Roman"/>
            </a:endParaRPr>
          </a:p>
        </p:txBody>
      </p:sp>
    </p:spTree>
  </p:cSld>
</p:notes>
</file>

<file path=ppt/notesSlides/notesSlide1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8" name="TextShape 1"/>
          <p:cNvSpPr txBox="1"/>
          <p:nvPr/>
        </p:nvSpPr>
        <p:spPr>
          <a:xfrm>
            <a:off x="3884760" y="8685360"/>
            <a:ext cx="2971440" cy="456840"/>
          </a:xfrm>
          <a:prstGeom prst="rect">
            <a:avLst/>
          </a:prstGeom>
          <a:noFill/>
          <a:ln>
            <a:noFill/>
          </a:ln>
        </p:spPr>
        <p:txBody>
          <a:bodyPr anchor="b"/>
          <a:p>
            <a:pPr algn="r">
              <a:lnSpc>
                <a:spcPct val="100000"/>
              </a:lnSpc>
            </a:pPr>
            <a:fld id="{B5F1AD6D-69DA-456F-95A8-F941CEF7A007}" type="slidenum">
              <a:rPr b="0" lang="en-IN" sz="1200" spc="-1" strike="noStrike">
                <a:latin typeface="Times New Roman"/>
              </a:rPr>
              <a:t>&lt;number&gt;</a:t>
            </a:fld>
            <a:endParaRPr b="0" lang="en-IN" sz="1200" spc="-1" strike="noStrike">
              <a:latin typeface="Times New Roman"/>
            </a:endParaRPr>
          </a:p>
        </p:txBody>
      </p:sp>
      <p:sp>
        <p:nvSpPr>
          <p:cNvPr id="319" name="PlaceHolder 2"/>
          <p:cNvSpPr>
            <a:spLocks noGrp="1"/>
          </p:cNvSpPr>
          <p:nvPr>
            <p:ph type="sldImg"/>
          </p:nvPr>
        </p:nvSpPr>
        <p:spPr>
          <a:xfrm>
            <a:off x="1136520" y="689040"/>
            <a:ext cx="4586040" cy="3439800"/>
          </a:xfrm>
          <a:prstGeom prst="rect">
            <a:avLst/>
          </a:prstGeom>
        </p:spPr>
      </p:sp>
      <p:sp>
        <p:nvSpPr>
          <p:cNvPr id="320" name="PlaceHolder 3"/>
          <p:cNvSpPr>
            <a:spLocks noGrp="1"/>
          </p:cNvSpPr>
          <p:nvPr>
            <p:ph type="body"/>
          </p:nvPr>
        </p:nvSpPr>
        <p:spPr>
          <a:xfrm>
            <a:off x="912960" y="4356720"/>
            <a:ext cx="5032080" cy="4127400"/>
          </a:xfrm>
          <a:prstGeom prst="rect">
            <a:avLst/>
          </a:prstGeom>
        </p:spPr>
        <p:txBody>
          <a:bodyPr/>
          <a:p>
            <a:endParaRPr b="0" lang="en-IN" sz="2000" spc="-1" strike="noStrike">
              <a:latin typeface="Arial"/>
            </a:endParaRPr>
          </a:p>
        </p:txBody>
      </p:sp>
    </p:spTree>
  </p:cSld>
</p:notes>
</file>

<file path=ppt/notesSlides/notesSlide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3" name="PlaceHolder 1"/>
          <p:cNvSpPr>
            <a:spLocks noGrp="1"/>
          </p:cNvSpPr>
          <p:nvPr>
            <p:ph type="sldImg"/>
          </p:nvPr>
        </p:nvSpPr>
        <p:spPr>
          <a:xfrm>
            <a:off x="1143000" y="685800"/>
            <a:ext cx="4571640" cy="3428640"/>
          </a:xfrm>
          <a:prstGeom prst="rect">
            <a:avLst/>
          </a:prstGeom>
        </p:spPr>
      </p:sp>
      <p:sp>
        <p:nvSpPr>
          <p:cNvPr id="304" name="PlaceHolder 2"/>
          <p:cNvSpPr>
            <a:spLocks noGrp="1"/>
          </p:cNvSpPr>
          <p:nvPr>
            <p:ph type="body"/>
          </p:nvPr>
        </p:nvSpPr>
        <p:spPr>
          <a:xfrm>
            <a:off x="685800" y="4343400"/>
            <a:ext cx="5486040" cy="4114440"/>
          </a:xfrm>
          <a:prstGeom prst="rect">
            <a:avLst/>
          </a:prstGeom>
        </p:spPr>
        <p:txBody>
          <a:bodyPr>
            <a:normAutofit/>
          </a:bodyPr>
          <a:p>
            <a:pPr marL="216000" indent="-216000">
              <a:lnSpc>
                <a:spcPct val="100000"/>
              </a:lnSpc>
              <a:buClr>
                <a:srgbClr val="000000"/>
              </a:buClr>
              <a:buFont typeface="Wingdings" charset="2"/>
              <a:buChar char=""/>
            </a:pPr>
            <a:r>
              <a:rPr b="0" lang="en-IN" sz="1200" spc="-1" strike="noStrike">
                <a:latin typeface="JasmineUPC"/>
              </a:rPr>
              <a:t>Loader is a system program that loads machine codes of a program into the system memory</a:t>
            </a:r>
            <a:r>
              <a:rPr b="0" lang="en-IN" sz="1200" spc="-1" strike="noStrike">
                <a:latin typeface="JasmineUPC"/>
                <a:ea typeface="Adobe Fan Heiti Std B"/>
              </a:rPr>
              <a:t>.</a:t>
            </a:r>
            <a:endParaRPr b="0" lang="en-IN" sz="1200" spc="-1" strike="noStrike">
              <a:latin typeface="Arial"/>
            </a:endParaRPr>
          </a:p>
          <a:p>
            <a:pPr marL="216000" indent="-216000">
              <a:lnSpc>
                <a:spcPct val="100000"/>
              </a:lnSpc>
              <a:buClr>
                <a:srgbClr val="000000"/>
              </a:buClr>
              <a:buFont typeface="Wingdings" charset="2"/>
              <a:buChar char=""/>
            </a:pPr>
            <a:r>
              <a:rPr b="0" lang="en-IN" sz="1200" spc="-1" strike="noStrike">
                <a:latin typeface="JasmineUPC"/>
                <a:ea typeface="Adobe Fan Heiti Std B"/>
              </a:rPr>
              <a:t>Loading a program involves reading the contents of executable file into memory. </a:t>
            </a:r>
            <a:endParaRPr b="0" lang="en-IN" sz="1200" spc="-1" strike="noStrike">
              <a:latin typeface="Arial"/>
            </a:endParaRPr>
          </a:p>
          <a:p>
            <a:pPr marL="216000" indent="-216000">
              <a:lnSpc>
                <a:spcPct val="100000"/>
              </a:lnSpc>
              <a:buClr>
                <a:srgbClr val="000000"/>
              </a:buClr>
              <a:buFont typeface="Wingdings" charset="2"/>
              <a:buChar char=""/>
            </a:pPr>
            <a:r>
              <a:rPr b="0" lang="en-IN" sz="1200" spc="-1" strike="noStrike">
                <a:latin typeface="JasmineUPC"/>
                <a:ea typeface="Adobe Fan Heiti Std B"/>
              </a:rPr>
              <a:t>Once loading is complete, the operating system starts the program by passing control to the loaded program</a:t>
            </a:r>
            <a:endParaRPr b="0" lang="en-IN" sz="1200" spc="-1" strike="noStrike">
              <a:latin typeface="Arial"/>
            </a:endParaRPr>
          </a:p>
          <a:p>
            <a:pPr marL="216000" indent="-216000">
              <a:lnSpc>
                <a:spcPct val="100000"/>
              </a:lnSpc>
            </a:pPr>
            <a:endParaRPr b="0" lang="en-IN" sz="1200" spc="-1" strike="noStrike">
              <a:latin typeface="Arial"/>
            </a:endParaRPr>
          </a:p>
        </p:txBody>
      </p:sp>
      <p:sp>
        <p:nvSpPr>
          <p:cNvPr id="305" name="TextShape 3"/>
          <p:cNvSpPr txBox="1"/>
          <p:nvPr/>
        </p:nvSpPr>
        <p:spPr>
          <a:xfrm>
            <a:off x="3884760" y="8685360"/>
            <a:ext cx="2971440" cy="456840"/>
          </a:xfrm>
          <a:prstGeom prst="rect">
            <a:avLst/>
          </a:prstGeom>
          <a:noFill/>
          <a:ln>
            <a:noFill/>
          </a:ln>
        </p:spPr>
        <p:txBody>
          <a:bodyPr anchor="b"/>
          <a:p>
            <a:pPr algn="r">
              <a:lnSpc>
                <a:spcPct val="100000"/>
              </a:lnSpc>
            </a:pPr>
            <a:fld id="{34E4BD39-A5D3-4CE9-BBBF-6567D93D2D58}" type="slidenum">
              <a:rPr b="0" lang="en-IN" sz="1200" spc="-1" strike="noStrike">
                <a:solidFill>
                  <a:srgbClr val="000000"/>
                </a:solidFill>
                <a:latin typeface="+mn-lt"/>
                <a:ea typeface="+mn-ea"/>
              </a:rPr>
              <a:t>&lt;number&gt;</a:t>
            </a:fld>
            <a:endParaRPr b="0" lang="en-IN" sz="1200" spc="-1" strike="noStrike">
              <a:latin typeface="Times New Roman"/>
            </a:endParaRPr>
          </a:p>
        </p:txBody>
      </p:sp>
    </p:spTree>
  </p:cSld>
</p:notes>
</file>

<file path=ppt/notesSlides/notesSlide2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1" name="PlaceHolder 1"/>
          <p:cNvSpPr>
            <a:spLocks noGrp="1"/>
          </p:cNvSpPr>
          <p:nvPr>
            <p:ph type="sldImg"/>
          </p:nvPr>
        </p:nvSpPr>
        <p:spPr>
          <a:xfrm>
            <a:off x="1143000" y="685800"/>
            <a:ext cx="4571640" cy="3428640"/>
          </a:xfrm>
          <a:prstGeom prst="rect">
            <a:avLst/>
          </a:prstGeom>
        </p:spPr>
      </p:sp>
      <p:sp>
        <p:nvSpPr>
          <p:cNvPr id="322" name="PlaceHolder 2"/>
          <p:cNvSpPr>
            <a:spLocks noGrp="1"/>
          </p:cNvSpPr>
          <p:nvPr>
            <p:ph type="body"/>
          </p:nvPr>
        </p:nvSpPr>
        <p:spPr>
          <a:xfrm>
            <a:off x="685800" y="4343400"/>
            <a:ext cx="5486040" cy="4114440"/>
          </a:xfrm>
          <a:prstGeom prst="rect">
            <a:avLst/>
          </a:prstGeom>
        </p:spPr>
        <p:txBody>
          <a:bodyPr>
            <a:normAutofit/>
          </a:bodyPr>
          <a:p>
            <a:pPr>
              <a:lnSpc>
                <a:spcPct val="100000"/>
              </a:lnSpc>
            </a:pPr>
            <a:r>
              <a:rPr b="0" lang="en-IN" sz="1200" spc="-1" strike="noStrike">
                <a:latin typeface="Arial"/>
              </a:rPr>
              <a:t>The MAIN program is assigned to locations 100-247 and the SQRT subroutine is assigned locations 400-477. if changes were made to MAIN that increasing length to more than 300 bytes.</a:t>
            </a:r>
            <a:endParaRPr b="0" lang="en-IN" sz="1200" spc="-1" strike="noStrike">
              <a:latin typeface="Arial"/>
            </a:endParaRPr>
          </a:p>
          <a:p>
            <a:pPr>
              <a:lnSpc>
                <a:spcPct val="100000"/>
              </a:lnSpc>
            </a:pPr>
            <a:r>
              <a:rPr b="0" lang="en-IN" sz="1200" spc="-1" strike="noStrike">
                <a:latin typeface="Arial"/>
              </a:rPr>
              <a:t>The end of MAIN is overlap with the start of SQRT. It would then necessary to assign SQRT to a new location by changing its START.</a:t>
            </a:r>
            <a:endParaRPr b="0" lang="en-IN" sz="1200" spc="-1" strike="noStrike">
              <a:latin typeface="Arial"/>
            </a:endParaRPr>
          </a:p>
          <a:p>
            <a:pPr>
              <a:lnSpc>
                <a:spcPct val="100000"/>
              </a:lnSpc>
            </a:pPr>
            <a:r>
              <a:rPr b="0" lang="en-IN" sz="2000" spc="-1" strike="noStrike">
                <a:latin typeface="Arial"/>
              </a:rPr>
              <a:t>Furthermore, it would also be necessarily to modify all other subroutines that referred to the address of SQRT. </a:t>
            </a:r>
            <a:endParaRPr b="0" lang="en-IN" sz="2000" spc="-1" strike="noStrike">
              <a:latin typeface="Arial"/>
            </a:endParaRPr>
          </a:p>
          <a:p>
            <a:pPr>
              <a:lnSpc>
                <a:spcPct val="100000"/>
              </a:lnSpc>
            </a:pPr>
            <a:endParaRPr b="0" lang="en-IN" sz="2000" spc="-1" strike="noStrike">
              <a:latin typeface="Arial"/>
            </a:endParaRPr>
          </a:p>
          <a:p>
            <a:pPr>
              <a:lnSpc>
                <a:spcPct val="100000"/>
              </a:lnSpc>
            </a:pPr>
            <a:endParaRPr b="0" lang="en-IN" sz="2000" spc="-1" strike="noStrike">
              <a:latin typeface="Arial"/>
            </a:endParaRPr>
          </a:p>
        </p:txBody>
      </p:sp>
      <p:sp>
        <p:nvSpPr>
          <p:cNvPr id="323" name="TextShape 3"/>
          <p:cNvSpPr txBox="1"/>
          <p:nvPr/>
        </p:nvSpPr>
        <p:spPr>
          <a:xfrm>
            <a:off x="3884760" y="8685360"/>
            <a:ext cx="2971440" cy="456840"/>
          </a:xfrm>
          <a:prstGeom prst="rect">
            <a:avLst/>
          </a:prstGeom>
          <a:noFill/>
          <a:ln>
            <a:noFill/>
          </a:ln>
        </p:spPr>
        <p:txBody>
          <a:bodyPr anchor="b"/>
          <a:p>
            <a:pPr algn="r">
              <a:lnSpc>
                <a:spcPct val="100000"/>
              </a:lnSpc>
            </a:pPr>
            <a:fld id="{CF95B03B-B8EA-44B7-BD2E-3F0D26F6F0D2}" type="slidenum">
              <a:rPr b="0" lang="en-IN" sz="1200" spc="-1" strike="noStrike">
                <a:solidFill>
                  <a:srgbClr val="000000"/>
                </a:solidFill>
                <a:latin typeface="+mn-lt"/>
                <a:ea typeface="+mn-ea"/>
              </a:rPr>
              <a:t>&lt;number&gt;</a:t>
            </a:fld>
            <a:endParaRPr b="0" lang="en-IN" sz="1200" spc="-1" strike="noStrike">
              <a:latin typeface="Times New Roman"/>
            </a:endParaRPr>
          </a:p>
        </p:txBody>
      </p:sp>
    </p:spTree>
  </p:cSld>
</p:notes>
</file>

<file path=ppt/notesSlides/notesSlide2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4" name="PlaceHolder 1"/>
          <p:cNvSpPr>
            <a:spLocks noGrp="1"/>
          </p:cNvSpPr>
          <p:nvPr>
            <p:ph type="sldImg"/>
          </p:nvPr>
        </p:nvSpPr>
        <p:spPr>
          <a:xfrm>
            <a:off x="1143000" y="685800"/>
            <a:ext cx="4571640" cy="3428640"/>
          </a:xfrm>
          <a:prstGeom prst="rect">
            <a:avLst/>
          </a:prstGeom>
        </p:spPr>
      </p:sp>
      <p:sp>
        <p:nvSpPr>
          <p:cNvPr id="325" name="PlaceHolder 2"/>
          <p:cNvSpPr>
            <a:spLocks noGrp="1"/>
          </p:cNvSpPr>
          <p:nvPr>
            <p:ph type="body"/>
          </p:nvPr>
        </p:nvSpPr>
        <p:spPr>
          <a:xfrm>
            <a:off x="685800" y="4343400"/>
            <a:ext cx="5486040" cy="4114440"/>
          </a:xfrm>
          <a:prstGeom prst="rect">
            <a:avLst/>
          </a:prstGeom>
        </p:spPr>
        <p:txBody>
          <a:bodyPr>
            <a:normAutofit/>
          </a:bodyPr>
          <a:p>
            <a:pPr marL="216000" indent="-216000">
              <a:lnSpc>
                <a:spcPct val="80000"/>
              </a:lnSpc>
            </a:pPr>
            <a:r>
              <a:rPr b="0" lang="en-IN" sz="1200" spc="-1" strike="noStrike">
                <a:latin typeface="Times New Roman"/>
                <a:ea typeface="ＭＳ Ｐゴシック"/>
              </a:rPr>
              <a:t>Early programmable computers had toggle switches on the front panel to allow the operator to place the bootloader into the program store before starting the CPU.</a:t>
            </a:r>
            <a:endParaRPr b="0" lang="en-IN" sz="1200" spc="-1" strike="noStrike">
              <a:latin typeface="Arial"/>
            </a:endParaRPr>
          </a:p>
          <a:p>
            <a:pPr marL="216000" indent="-216000">
              <a:lnSpc>
                <a:spcPct val="80000"/>
              </a:lnSpc>
            </a:pPr>
            <a:endParaRPr b="0" lang="en-IN" sz="1200" spc="-1" strike="noStrike">
              <a:latin typeface="Arial"/>
            </a:endParaRPr>
          </a:p>
          <a:p>
            <a:pPr marL="216000" indent="-216000">
              <a:lnSpc>
                <a:spcPct val="80000"/>
              </a:lnSpc>
            </a:pPr>
            <a:r>
              <a:rPr b="0" lang="en-IN" sz="1200" spc="-1" strike="noStrike">
                <a:latin typeface="Times New Roman"/>
                <a:ea typeface="ＭＳ Ｐゴシック"/>
              </a:rPr>
              <a:t>In modern computers the bootstrapping process begins with the CPU executing software contained in ROM at a predefined address whose elementary  functionality is to search for devices eligible to participate in booting, and load a small program from a special section of a device. </a:t>
            </a:r>
            <a:endParaRPr b="0" lang="en-IN" sz="1200" spc="-1" strike="noStrike">
              <a:latin typeface="Arial"/>
            </a:endParaRPr>
          </a:p>
          <a:p>
            <a:pPr marL="216000" indent="-216000">
              <a:lnSpc>
                <a:spcPct val="100000"/>
              </a:lnSpc>
            </a:pPr>
            <a:endParaRPr b="0" lang="en-IN" sz="1200" spc="-1" strike="noStrike">
              <a:latin typeface="Arial"/>
            </a:endParaRPr>
          </a:p>
        </p:txBody>
      </p:sp>
      <p:sp>
        <p:nvSpPr>
          <p:cNvPr id="326" name="TextShape 3"/>
          <p:cNvSpPr txBox="1"/>
          <p:nvPr/>
        </p:nvSpPr>
        <p:spPr>
          <a:xfrm>
            <a:off x="3884760" y="8685360"/>
            <a:ext cx="2971440" cy="456840"/>
          </a:xfrm>
          <a:prstGeom prst="rect">
            <a:avLst/>
          </a:prstGeom>
          <a:noFill/>
          <a:ln>
            <a:noFill/>
          </a:ln>
        </p:spPr>
        <p:txBody>
          <a:bodyPr anchor="b"/>
          <a:p>
            <a:pPr algn="r">
              <a:lnSpc>
                <a:spcPct val="100000"/>
              </a:lnSpc>
            </a:pPr>
            <a:fld id="{D3DEFFC9-E5B4-43EB-9E5F-9FA36FEF348A}" type="slidenum">
              <a:rPr b="0" lang="en-IN" sz="1200" spc="-1" strike="noStrike">
                <a:solidFill>
                  <a:srgbClr val="000000"/>
                </a:solidFill>
                <a:latin typeface="+mn-lt"/>
                <a:ea typeface="+mn-ea"/>
              </a:rPr>
              <a:t>&lt;number&gt;</a:t>
            </a:fld>
            <a:endParaRPr b="0" lang="en-IN" sz="1200" spc="-1" strike="noStrike">
              <a:latin typeface="Times New Roman"/>
            </a:endParaRPr>
          </a:p>
        </p:txBody>
      </p:sp>
    </p:spTree>
  </p:cSld>
</p:notes>
</file>

<file path=ppt/notesSlides/notesSlide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6" name="PlaceHolder 1"/>
          <p:cNvSpPr>
            <a:spLocks noGrp="1"/>
          </p:cNvSpPr>
          <p:nvPr>
            <p:ph type="sldImg"/>
          </p:nvPr>
        </p:nvSpPr>
        <p:spPr>
          <a:xfrm>
            <a:off x="1143000" y="685800"/>
            <a:ext cx="4571640" cy="3428640"/>
          </a:xfrm>
          <a:prstGeom prst="rect">
            <a:avLst/>
          </a:prstGeom>
        </p:spPr>
      </p:sp>
      <p:sp>
        <p:nvSpPr>
          <p:cNvPr id="307" name="PlaceHolder 2"/>
          <p:cNvSpPr>
            <a:spLocks noGrp="1"/>
          </p:cNvSpPr>
          <p:nvPr>
            <p:ph type="body"/>
          </p:nvPr>
        </p:nvSpPr>
        <p:spPr>
          <a:xfrm>
            <a:off x="685800" y="4343400"/>
            <a:ext cx="5486040" cy="4114440"/>
          </a:xfrm>
          <a:prstGeom prst="rect">
            <a:avLst/>
          </a:prstGeom>
        </p:spPr>
        <p:txBody>
          <a:bodyPr>
            <a:normAutofit/>
          </a:bodyPr>
          <a:p>
            <a:pPr marL="216000" indent="-216000">
              <a:lnSpc>
                <a:spcPct val="100000"/>
              </a:lnSpc>
            </a:pPr>
            <a:r>
              <a:rPr b="0" lang="en-IN" sz="2000" spc="-1" strike="noStrike">
                <a:latin typeface="Arial"/>
              </a:rPr>
              <a:t>Srimanta Pal Page No: 406</a:t>
            </a:r>
            <a:endParaRPr b="0" lang="en-IN" sz="2000" spc="-1" strike="noStrike">
              <a:latin typeface="Arial"/>
            </a:endParaRPr>
          </a:p>
        </p:txBody>
      </p:sp>
      <p:sp>
        <p:nvSpPr>
          <p:cNvPr id="308" name="TextShape 3"/>
          <p:cNvSpPr txBox="1"/>
          <p:nvPr/>
        </p:nvSpPr>
        <p:spPr>
          <a:xfrm>
            <a:off x="3884760" y="8685360"/>
            <a:ext cx="2971440" cy="456840"/>
          </a:xfrm>
          <a:prstGeom prst="rect">
            <a:avLst/>
          </a:prstGeom>
          <a:noFill/>
          <a:ln>
            <a:noFill/>
          </a:ln>
        </p:spPr>
        <p:txBody>
          <a:bodyPr anchor="b"/>
          <a:p>
            <a:pPr algn="r">
              <a:lnSpc>
                <a:spcPct val="100000"/>
              </a:lnSpc>
            </a:pPr>
            <a:fld id="{D6A6385E-A3A1-489A-B5D3-A4EE5C8D95CD}" type="slidenum">
              <a:rPr b="0" lang="en-IN" sz="1200" spc="-1" strike="noStrike">
                <a:solidFill>
                  <a:srgbClr val="000000"/>
                </a:solidFill>
                <a:latin typeface="+mn-lt"/>
                <a:ea typeface="+mn-ea"/>
              </a:rPr>
              <a:t>&lt;number&gt;</a:t>
            </a:fld>
            <a:endParaRPr b="0" lang="en-IN" sz="1200" spc="-1" strike="noStrike">
              <a:latin typeface="Times New Roman"/>
            </a:endParaRPr>
          </a:p>
        </p:txBody>
      </p:sp>
    </p:spTree>
  </p:cSld>
</p:notes>
</file>

<file path=ppt/notesSlides/notesSlide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9" name="PlaceHolder 1"/>
          <p:cNvSpPr>
            <a:spLocks noGrp="1"/>
          </p:cNvSpPr>
          <p:nvPr>
            <p:ph type="sldImg"/>
          </p:nvPr>
        </p:nvSpPr>
        <p:spPr>
          <a:xfrm>
            <a:off x="1143000" y="685800"/>
            <a:ext cx="4571640" cy="3428640"/>
          </a:xfrm>
          <a:prstGeom prst="rect">
            <a:avLst/>
          </a:prstGeom>
        </p:spPr>
      </p:sp>
      <p:sp>
        <p:nvSpPr>
          <p:cNvPr id="310" name="PlaceHolder 2"/>
          <p:cNvSpPr>
            <a:spLocks noGrp="1"/>
          </p:cNvSpPr>
          <p:nvPr>
            <p:ph type="body"/>
          </p:nvPr>
        </p:nvSpPr>
        <p:spPr>
          <a:xfrm>
            <a:off x="685800" y="4343400"/>
            <a:ext cx="5486040" cy="4114440"/>
          </a:xfrm>
          <a:prstGeom prst="rect">
            <a:avLst/>
          </a:prstGeom>
        </p:spPr>
        <p:txBody>
          <a:bodyPr>
            <a:normAutofit/>
          </a:bodyPr>
          <a:p>
            <a:pPr marL="216000" indent="-216000">
              <a:lnSpc>
                <a:spcPct val="100000"/>
              </a:lnSpc>
            </a:pPr>
            <a:r>
              <a:rPr b="1" i="1" lang="en-IN" sz="2000" spc="-1" strike="noStrike">
                <a:latin typeface="Arial"/>
              </a:rPr>
              <a:t>Allocation</a:t>
            </a:r>
            <a:r>
              <a:rPr b="0" lang="en-IN" sz="2000" spc="-1" strike="noStrike">
                <a:latin typeface="Arial"/>
              </a:rPr>
              <a:t>: allocate space in memory for the programs </a:t>
            </a:r>
            <a:endParaRPr b="0" lang="en-IN" sz="2000" spc="-1" strike="noStrike">
              <a:latin typeface="Arial"/>
            </a:endParaRPr>
          </a:p>
          <a:p>
            <a:pPr marL="216000" indent="-216000">
              <a:lnSpc>
                <a:spcPct val="100000"/>
              </a:lnSpc>
            </a:pPr>
            <a:r>
              <a:rPr b="1" i="1" lang="en-IN" sz="2000" spc="-1" strike="noStrike">
                <a:latin typeface="Arial"/>
              </a:rPr>
              <a:t>Linking</a:t>
            </a:r>
            <a:r>
              <a:rPr b="0" i="1" lang="en-IN" sz="2000" spc="-1" strike="noStrike">
                <a:latin typeface="Arial"/>
              </a:rPr>
              <a:t>: </a:t>
            </a:r>
            <a:r>
              <a:rPr b="0" lang="en-IN" sz="2000" spc="-1" strike="noStrike">
                <a:latin typeface="Arial"/>
              </a:rPr>
              <a:t>Resolve symbolic references between object files</a:t>
            </a:r>
            <a:endParaRPr b="0" lang="en-IN" sz="2000" spc="-1" strike="noStrike">
              <a:latin typeface="Arial"/>
            </a:endParaRPr>
          </a:p>
          <a:p>
            <a:pPr marL="216000" indent="-216000">
              <a:lnSpc>
                <a:spcPct val="100000"/>
              </a:lnSpc>
            </a:pPr>
            <a:r>
              <a:rPr b="0" lang="en-IN" sz="2000" spc="-1" strike="noStrike">
                <a:latin typeface="Arial"/>
              </a:rPr>
              <a:t>combines two or more separate object programs </a:t>
            </a:r>
            <a:endParaRPr b="0" lang="en-IN" sz="2000" spc="-1" strike="noStrike">
              <a:latin typeface="Arial"/>
            </a:endParaRPr>
          </a:p>
          <a:p>
            <a:pPr marL="216000" indent="-216000">
              <a:lnSpc>
                <a:spcPct val="100000"/>
              </a:lnSpc>
            </a:pPr>
            <a:r>
              <a:rPr b="0" lang="en-IN" sz="2000" spc="-1" strike="noStrike">
                <a:latin typeface="Arial"/>
              </a:rPr>
              <a:t>supplies the information needed to allow references between them</a:t>
            </a:r>
            <a:endParaRPr b="0" lang="en-IN" sz="2000" spc="-1" strike="noStrike">
              <a:latin typeface="Arial"/>
            </a:endParaRPr>
          </a:p>
          <a:p>
            <a:pPr marL="216000" indent="-216000">
              <a:lnSpc>
                <a:spcPct val="100000"/>
              </a:lnSpc>
            </a:pPr>
            <a:endParaRPr b="0" lang="en-IN" sz="2000" spc="-1" strike="noStrike">
              <a:latin typeface="Arial"/>
            </a:endParaRPr>
          </a:p>
          <a:p>
            <a:pPr marL="216000" indent="-216000">
              <a:lnSpc>
                <a:spcPct val="100000"/>
              </a:lnSpc>
            </a:pPr>
            <a:r>
              <a:rPr b="1" i="1" lang="en-IN" sz="2000" spc="-1" strike="noStrike">
                <a:latin typeface="Arial"/>
              </a:rPr>
              <a:t>Relocation</a:t>
            </a:r>
            <a:r>
              <a:rPr b="0" i="1" lang="en-IN" sz="2000" spc="-1" strike="noStrike">
                <a:latin typeface="Arial"/>
              </a:rPr>
              <a:t>: </a:t>
            </a:r>
            <a:r>
              <a:rPr b="0" lang="en-IN" sz="2000" spc="-1" strike="noStrike">
                <a:latin typeface="Arial"/>
              </a:rPr>
              <a:t>Adjust all address dependent locations, such as address constants, to correspond to the allocated space</a:t>
            </a:r>
            <a:endParaRPr b="0" lang="en-IN" sz="2000" spc="-1" strike="noStrike">
              <a:latin typeface="Arial"/>
            </a:endParaRPr>
          </a:p>
          <a:p>
            <a:pPr marL="216000" indent="-216000">
              <a:lnSpc>
                <a:spcPct val="100000"/>
              </a:lnSpc>
            </a:pPr>
            <a:r>
              <a:rPr b="0" lang="en-IN" sz="2000" spc="-1" strike="noStrike">
                <a:latin typeface="Arial"/>
              </a:rPr>
              <a:t>modifies the object program so that it can be loaded at an address different from the location originally specified</a:t>
            </a:r>
            <a:endParaRPr b="0" lang="en-IN" sz="2000" spc="-1" strike="noStrike">
              <a:latin typeface="Arial"/>
            </a:endParaRPr>
          </a:p>
          <a:p>
            <a:pPr marL="216000" indent="-216000">
              <a:lnSpc>
                <a:spcPct val="100000"/>
              </a:lnSpc>
            </a:pPr>
            <a:r>
              <a:rPr b="1" i="1" lang="en-IN" sz="2000" spc="-1" strike="noStrike">
                <a:latin typeface="Arial"/>
              </a:rPr>
              <a:t>Loading</a:t>
            </a:r>
            <a:r>
              <a:rPr b="0" i="1" lang="en-IN" sz="2000" spc="-1" strike="noStrike">
                <a:latin typeface="Arial"/>
              </a:rPr>
              <a:t>: </a:t>
            </a:r>
            <a:r>
              <a:rPr b="0" lang="en-IN" sz="2000" spc="-1" strike="noStrike">
                <a:latin typeface="Arial"/>
              </a:rPr>
              <a:t>Physically place the machine instructions and data into memory</a:t>
            </a:r>
            <a:endParaRPr b="0" lang="en-IN" sz="2000" spc="-1" strike="noStrike">
              <a:latin typeface="Arial"/>
            </a:endParaRPr>
          </a:p>
          <a:p>
            <a:pPr marL="216000" indent="-216000">
              <a:lnSpc>
                <a:spcPct val="100000"/>
              </a:lnSpc>
            </a:pPr>
            <a:endParaRPr b="0" lang="en-IN" sz="2000" spc="-1" strike="noStrike">
              <a:latin typeface="Arial"/>
            </a:endParaRPr>
          </a:p>
          <a:p>
            <a:pPr marL="216000" indent="-216000">
              <a:lnSpc>
                <a:spcPct val="100000"/>
              </a:lnSpc>
            </a:pPr>
            <a:endParaRPr b="0" lang="en-IN" sz="2000" spc="-1" strike="noStrike">
              <a:latin typeface="Arial"/>
            </a:endParaRPr>
          </a:p>
        </p:txBody>
      </p:sp>
      <p:sp>
        <p:nvSpPr>
          <p:cNvPr id="311" name="TextShape 3"/>
          <p:cNvSpPr txBox="1"/>
          <p:nvPr/>
        </p:nvSpPr>
        <p:spPr>
          <a:xfrm>
            <a:off x="3884760" y="8685360"/>
            <a:ext cx="2971440" cy="456840"/>
          </a:xfrm>
          <a:prstGeom prst="rect">
            <a:avLst/>
          </a:prstGeom>
          <a:noFill/>
          <a:ln>
            <a:noFill/>
          </a:ln>
        </p:spPr>
        <p:txBody>
          <a:bodyPr anchor="b"/>
          <a:p>
            <a:pPr algn="r">
              <a:lnSpc>
                <a:spcPct val="100000"/>
              </a:lnSpc>
            </a:pPr>
            <a:fld id="{82F75A21-1E96-4952-8A54-0079E5DFBDCE}" type="slidenum">
              <a:rPr b="0" lang="en-IN" sz="1200" spc="-1" strike="noStrike">
                <a:solidFill>
                  <a:srgbClr val="000000"/>
                </a:solidFill>
                <a:latin typeface="+mn-lt"/>
                <a:ea typeface="+mn-ea"/>
              </a:rPr>
              <a:t>&lt;number&gt;</a:t>
            </a:fld>
            <a:endParaRPr b="0" lang="en-IN" sz="1200" spc="-1" strike="noStrike">
              <a:latin typeface="Times New Roman"/>
            </a:endParaRPr>
          </a:p>
        </p:txBody>
      </p:sp>
    </p:spTree>
  </p:cSld>
</p:notes>
</file>

<file path=ppt/notesSlides/notesSlide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2" name="PlaceHolder 1"/>
          <p:cNvSpPr>
            <a:spLocks noGrp="1"/>
          </p:cNvSpPr>
          <p:nvPr>
            <p:ph type="sldImg"/>
          </p:nvPr>
        </p:nvSpPr>
        <p:spPr>
          <a:xfrm>
            <a:off x="1143000" y="685800"/>
            <a:ext cx="4571640" cy="3428640"/>
          </a:xfrm>
          <a:prstGeom prst="rect">
            <a:avLst/>
          </a:prstGeom>
        </p:spPr>
      </p:sp>
      <p:sp>
        <p:nvSpPr>
          <p:cNvPr id="313" name="PlaceHolder 2"/>
          <p:cNvSpPr>
            <a:spLocks noGrp="1"/>
          </p:cNvSpPr>
          <p:nvPr>
            <p:ph type="body"/>
          </p:nvPr>
        </p:nvSpPr>
        <p:spPr>
          <a:xfrm>
            <a:off x="685800" y="4343400"/>
            <a:ext cx="5486040" cy="4114440"/>
          </a:xfrm>
          <a:prstGeom prst="rect">
            <a:avLst/>
          </a:prstGeom>
        </p:spPr>
        <p:txBody>
          <a:bodyPr>
            <a:normAutofit/>
          </a:bodyPr>
          <a:p>
            <a:pPr>
              <a:lnSpc>
                <a:spcPct val="100000"/>
              </a:lnSpc>
            </a:pPr>
            <a:r>
              <a:rPr b="0" lang="en-IN" sz="1200" spc="-1" strike="noStrike">
                <a:latin typeface="Arial"/>
              </a:rPr>
              <a:t>The instruction are read line by line, its machine code is obtained and it is directly put in the main memory at some known address.</a:t>
            </a:r>
            <a:endParaRPr b="0" lang="en-IN" sz="1200" spc="-1" strike="noStrike">
              <a:latin typeface="Arial"/>
            </a:endParaRPr>
          </a:p>
          <a:p>
            <a:pPr marL="216000" indent="-216000" algn="just">
              <a:lnSpc>
                <a:spcPct val="100000"/>
              </a:lnSpc>
              <a:buClr>
                <a:srgbClr val="595959"/>
              </a:buClr>
              <a:buFont typeface="Wingdings" charset="2"/>
              <a:buChar char=""/>
            </a:pPr>
            <a:r>
              <a:rPr b="0" lang="en-IN" sz="1200" spc="-1" strike="noStrike">
                <a:latin typeface="Arial"/>
              </a:rPr>
              <a:t>The assembler is first executed and it, when it is finished, causes a branch straight to the first instruction of the program. </a:t>
            </a:r>
            <a:endParaRPr b="0" lang="en-IN" sz="1200" spc="-1" strike="noStrike">
              <a:latin typeface="Arial"/>
            </a:endParaRPr>
          </a:p>
          <a:p>
            <a:pPr marL="216000" indent="-216000" algn="just">
              <a:lnSpc>
                <a:spcPct val="100000"/>
              </a:lnSpc>
              <a:buClr>
                <a:srgbClr val="595959"/>
              </a:buClr>
              <a:buFont typeface="Wingdings" charset="2"/>
              <a:buChar char=""/>
            </a:pPr>
            <a:r>
              <a:rPr b="0" lang="en-IN" sz="1200" spc="-1" strike="noStrike">
                <a:latin typeface="Arial"/>
              </a:rPr>
              <a:t>There is no stop between the compilation, link editing, loading, and execution of the program.</a:t>
            </a:r>
            <a:endParaRPr b="0" lang="en-IN" sz="1200" spc="-1" strike="noStrike">
              <a:latin typeface="Arial"/>
            </a:endParaRPr>
          </a:p>
          <a:p>
            <a:pPr marL="216000" indent="-216000" algn="just">
              <a:lnSpc>
                <a:spcPct val="100000"/>
              </a:lnSpc>
              <a:buClr>
                <a:srgbClr val="595959"/>
              </a:buClr>
              <a:buFont typeface="Wingdings" charset="2"/>
              <a:buChar char=""/>
            </a:pPr>
            <a:r>
              <a:rPr b="0" lang="en-IN" sz="1200" spc="-1" strike="noStrike">
                <a:latin typeface="Arial"/>
              </a:rPr>
              <a:t>It is also called an</a:t>
            </a:r>
            <a:r>
              <a:rPr b="0" i="1" lang="en-IN" sz="1200" spc="-1" strike="noStrike">
                <a:latin typeface="Arial"/>
              </a:rPr>
              <a:t> </a:t>
            </a:r>
            <a:r>
              <a:rPr b="1" i="1" lang="en-IN" sz="1200" spc="-1" strike="noStrike">
                <a:latin typeface="Arial"/>
              </a:rPr>
              <a:t>assemble-and-go</a:t>
            </a:r>
            <a:r>
              <a:rPr b="0" lang="en-IN" sz="1200" spc="-1" strike="noStrike">
                <a:latin typeface="Arial"/>
              </a:rPr>
              <a:t> or a </a:t>
            </a:r>
            <a:r>
              <a:rPr b="1" i="1" lang="en-IN" sz="1200" spc="-1" strike="noStrike">
                <a:latin typeface="Arial"/>
              </a:rPr>
              <a:t>load-and-go</a:t>
            </a:r>
            <a:r>
              <a:rPr b="0" lang="en-IN" sz="1200" spc="-1" strike="noStrike">
                <a:latin typeface="Arial"/>
              </a:rPr>
              <a:t> system</a:t>
            </a:r>
            <a:endParaRPr b="0" lang="en-IN" sz="1200" spc="-1" strike="noStrike">
              <a:latin typeface="Arial"/>
            </a:endParaRPr>
          </a:p>
          <a:p>
            <a:pPr>
              <a:lnSpc>
                <a:spcPct val="100000"/>
              </a:lnSpc>
            </a:pPr>
            <a:r>
              <a:rPr b="0" lang="en-IN" sz="2000" spc="-1" strike="noStrike">
                <a:latin typeface="Arial"/>
              </a:rPr>
              <a:t>Suppose the starting address of allocated primary memory is A. The Source Program Psis translated into object Program Po by the compile &amp; go Loader and store into the primary memory starting A. At the end of translation, the address  A is stored into the Memory Addresss register (MAR ) or Program Counter for Execution.</a:t>
            </a:r>
            <a:endParaRPr b="0" lang="en-IN" sz="2000" spc="-1" strike="noStrike">
              <a:latin typeface="Arial"/>
            </a:endParaRPr>
          </a:p>
        </p:txBody>
      </p:sp>
      <p:sp>
        <p:nvSpPr>
          <p:cNvPr id="314" name="TextShape 3"/>
          <p:cNvSpPr txBox="1"/>
          <p:nvPr/>
        </p:nvSpPr>
        <p:spPr>
          <a:xfrm>
            <a:off x="3884760" y="8685360"/>
            <a:ext cx="2971440" cy="456840"/>
          </a:xfrm>
          <a:prstGeom prst="rect">
            <a:avLst/>
          </a:prstGeom>
          <a:noFill/>
          <a:ln>
            <a:noFill/>
          </a:ln>
        </p:spPr>
        <p:txBody>
          <a:bodyPr anchor="b"/>
          <a:p>
            <a:pPr algn="r">
              <a:lnSpc>
                <a:spcPct val="100000"/>
              </a:lnSpc>
            </a:pPr>
            <a:fld id="{1A9AABD3-012B-4603-A407-BD4AC5E6B6E5}" type="slidenum">
              <a:rPr b="0" lang="en-IN" sz="1200" spc="-1" strike="noStrike">
                <a:solidFill>
                  <a:srgbClr val="000000"/>
                </a:solidFill>
                <a:latin typeface="+mn-lt"/>
                <a:ea typeface="+mn-ea"/>
              </a:rPr>
              <a:t>&lt;number&gt;</a:t>
            </a:fld>
            <a:endParaRPr b="0" lang="en-IN" sz="1200" spc="-1" strike="noStrike">
              <a:latin typeface="Times New Roman"/>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457200" y="274680"/>
            <a:ext cx="8229240" cy="1142640"/>
          </a:xfrm>
          <a:prstGeom prst="rect">
            <a:avLst/>
          </a:prstGeom>
        </p:spPr>
        <p:txBody>
          <a:bodyPr lIns="0" rIns="0" tIns="0" bIns="0" anchor="ctr"/>
          <a:p>
            <a:endParaRPr b="0" lang="en-US" sz="1800" spc="-1" strike="noStrike">
              <a:solidFill>
                <a:srgbClr val="000000"/>
              </a:solidFill>
              <a:latin typeface="Calibri"/>
            </a:endParaRPr>
          </a:p>
        </p:txBody>
      </p:sp>
      <p:sp>
        <p:nvSpPr>
          <p:cNvPr id="27" name="PlaceHolder 2"/>
          <p:cNvSpPr>
            <a:spLocks noGrp="1"/>
          </p:cNvSpPr>
          <p:nvPr>
            <p:ph type="body"/>
          </p:nvPr>
        </p:nvSpPr>
        <p:spPr>
          <a:xfrm>
            <a:off x="457200" y="1600200"/>
            <a:ext cx="8229240" cy="2158560"/>
          </a:xfrm>
          <a:prstGeom prst="rect">
            <a:avLst/>
          </a:prstGeom>
        </p:spPr>
        <p:txBody>
          <a:bodyPr lIns="0" rIns="0" tIns="0" bIns="0">
            <a:normAutofit/>
          </a:bodyPr>
          <a:p>
            <a:endParaRPr b="0" lang="en-US" sz="3200" spc="-1" strike="noStrike">
              <a:solidFill>
                <a:srgbClr val="000000"/>
              </a:solidFill>
              <a:latin typeface="Calibri"/>
            </a:endParaRPr>
          </a:p>
        </p:txBody>
      </p:sp>
      <p:sp>
        <p:nvSpPr>
          <p:cNvPr id="28" name="PlaceHolder 3"/>
          <p:cNvSpPr>
            <a:spLocks noGrp="1"/>
          </p:cNvSpPr>
          <p:nvPr>
            <p:ph type="body"/>
          </p:nvPr>
        </p:nvSpPr>
        <p:spPr>
          <a:xfrm>
            <a:off x="457200" y="3964320"/>
            <a:ext cx="8229240" cy="2158560"/>
          </a:xfrm>
          <a:prstGeom prst="rect">
            <a:avLst/>
          </a:prstGeom>
        </p:spPr>
        <p:txBody>
          <a:bodyPr lIns="0" rIns="0" tIns="0" bIns="0">
            <a:normAutofit/>
          </a:bodyPr>
          <a:p>
            <a:endParaRPr b="0" lang="en-US" sz="3200" spc="-1" strike="noStrike">
              <a:solidFill>
                <a:srgbClr val="000000"/>
              </a:solidFill>
              <a:latin typeface="Calibri"/>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457200" y="274680"/>
            <a:ext cx="8229240" cy="1142640"/>
          </a:xfrm>
          <a:prstGeom prst="rect">
            <a:avLst/>
          </a:prstGeom>
        </p:spPr>
        <p:txBody>
          <a:bodyPr lIns="0" rIns="0" tIns="0" bIns="0" anchor="ctr"/>
          <a:p>
            <a:endParaRPr b="0" lang="en-US" sz="1800" spc="-1" strike="noStrike">
              <a:solidFill>
                <a:srgbClr val="000000"/>
              </a:solidFill>
              <a:latin typeface="Calibri"/>
            </a:endParaRPr>
          </a:p>
        </p:txBody>
      </p:sp>
      <p:sp>
        <p:nvSpPr>
          <p:cNvPr id="30" name="PlaceHolder 2"/>
          <p:cNvSpPr>
            <a:spLocks noGrp="1"/>
          </p:cNvSpPr>
          <p:nvPr>
            <p:ph type="body"/>
          </p:nvPr>
        </p:nvSpPr>
        <p:spPr>
          <a:xfrm>
            <a:off x="457200" y="1600200"/>
            <a:ext cx="4015800" cy="2158560"/>
          </a:xfrm>
          <a:prstGeom prst="rect">
            <a:avLst/>
          </a:prstGeom>
        </p:spPr>
        <p:txBody>
          <a:bodyPr lIns="0" rIns="0" tIns="0" bIns="0">
            <a:normAutofit/>
          </a:bodyPr>
          <a:p>
            <a:endParaRPr b="0" lang="en-US" sz="3200" spc="-1" strike="noStrike">
              <a:solidFill>
                <a:srgbClr val="000000"/>
              </a:solidFill>
              <a:latin typeface="Calibri"/>
            </a:endParaRPr>
          </a:p>
        </p:txBody>
      </p:sp>
      <p:sp>
        <p:nvSpPr>
          <p:cNvPr id="31" name="PlaceHolder 3"/>
          <p:cNvSpPr>
            <a:spLocks noGrp="1"/>
          </p:cNvSpPr>
          <p:nvPr>
            <p:ph type="body"/>
          </p:nvPr>
        </p:nvSpPr>
        <p:spPr>
          <a:xfrm>
            <a:off x="4674240" y="1600200"/>
            <a:ext cx="4015800" cy="2158560"/>
          </a:xfrm>
          <a:prstGeom prst="rect">
            <a:avLst/>
          </a:prstGeom>
        </p:spPr>
        <p:txBody>
          <a:bodyPr lIns="0" rIns="0" tIns="0" bIns="0">
            <a:normAutofit/>
          </a:bodyPr>
          <a:p>
            <a:endParaRPr b="0" lang="en-US" sz="3200" spc="-1" strike="noStrike">
              <a:solidFill>
                <a:srgbClr val="000000"/>
              </a:solidFill>
              <a:latin typeface="Calibri"/>
            </a:endParaRPr>
          </a:p>
        </p:txBody>
      </p:sp>
      <p:sp>
        <p:nvSpPr>
          <p:cNvPr id="32" name="PlaceHolder 4"/>
          <p:cNvSpPr>
            <a:spLocks noGrp="1"/>
          </p:cNvSpPr>
          <p:nvPr>
            <p:ph type="body"/>
          </p:nvPr>
        </p:nvSpPr>
        <p:spPr>
          <a:xfrm>
            <a:off x="457200" y="3964320"/>
            <a:ext cx="4015800" cy="2158560"/>
          </a:xfrm>
          <a:prstGeom prst="rect">
            <a:avLst/>
          </a:prstGeom>
        </p:spPr>
        <p:txBody>
          <a:bodyPr lIns="0" rIns="0" tIns="0" bIns="0">
            <a:normAutofit/>
          </a:bodyPr>
          <a:p>
            <a:endParaRPr b="0" lang="en-US" sz="3200" spc="-1" strike="noStrike">
              <a:solidFill>
                <a:srgbClr val="000000"/>
              </a:solidFill>
              <a:latin typeface="Calibri"/>
            </a:endParaRPr>
          </a:p>
        </p:txBody>
      </p:sp>
      <p:sp>
        <p:nvSpPr>
          <p:cNvPr id="33" name="PlaceHolder 5"/>
          <p:cNvSpPr>
            <a:spLocks noGrp="1"/>
          </p:cNvSpPr>
          <p:nvPr>
            <p:ph type="body"/>
          </p:nvPr>
        </p:nvSpPr>
        <p:spPr>
          <a:xfrm>
            <a:off x="4674240" y="3964320"/>
            <a:ext cx="4015800" cy="2158560"/>
          </a:xfrm>
          <a:prstGeom prst="rect">
            <a:avLst/>
          </a:prstGeom>
        </p:spPr>
        <p:txBody>
          <a:bodyPr lIns="0" rIns="0" tIns="0" bIns="0">
            <a:normAutofit/>
          </a:bodyPr>
          <a:p>
            <a:endParaRPr b="0" lang="en-US" sz="3200" spc="-1" strike="noStrike">
              <a:solidFill>
                <a:srgbClr val="000000"/>
              </a:solidFill>
              <a:latin typeface="Calibri"/>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457200" y="274680"/>
            <a:ext cx="8229240" cy="1142640"/>
          </a:xfrm>
          <a:prstGeom prst="rect">
            <a:avLst/>
          </a:prstGeom>
        </p:spPr>
        <p:txBody>
          <a:bodyPr lIns="0" rIns="0" tIns="0" bIns="0" anchor="ctr"/>
          <a:p>
            <a:endParaRPr b="0" lang="en-US" sz="1800" spc="-1" strike="noStrike">
              <a:solidFill>
                <a:srgbClr val="000000"/>
              </a:solidFill>
              <a:latin typeface="Calibri"/>
            </a:endParaRPr>
          </a:p>
        </p:txBody>
      </p:sp>
      <p:sp>
        <p:nvSpPr>
          <p:cNvPr id="35" name="PlaceHolder 2"/>
          <p:cNvSpPr>
            <a:spLocks noGrp="1"/>
          </p:cNvSpPr>
          <p:nvPr>
            <p:ph type="body"/>
          </p:nvPr>
        </p:nvSpPr>
        <p:spPr>
          <a:xfrm>
            <a:off x="457200" y="1600200"/>
            <a:ext cx="2649600" cy="2158560"/>
          </a:xfrm>
          <a:prstGeom prst="rect">
            <a:avLst/>
          </a:prstGeom>
        </p:spPr>
        <p:txBody>
          <a:bodyPr lIns="0" rIns="0" tIns="0" bIns="0">
            <a:normAutofit/>
          </a:bodyPr>
          <a:p>
            <a:endParaRPr b="0" lang="en-US" sz="3200" spc="-1" strike="noStrike">
              <a:solidFill>
                <a:srgbClr val="000000"/>
              </a:solidFill>
              <a:latin typeface="Calibri"/>
            </a:endParaRPr>
          </a:p>
        </p:txBody>
      </p:sp>
      <p:sp>
        <p:nvSpPr>
          <p:cNvPr id="36" name="PlaceHolder 3"/>
          <p:cNvSpPr>
            <a:spLocks noGrp="1"/>
          </p:cNvSpPr>
          <p:nvPr>
            <p:ph type="body"/>
          </p:nvPr>
        </p:nvSpPr>
        <p:spPr>
          <a:xfrm>
            <a:off x="3239640" y="1600200"/>
            <a:ext cx="2649600" cy="2158560"/>
          </a:xfrm>
          <a:prstGeom prst="rect">
            <a:avLst/>
          </a:prstGeom>
        </p:spPr>
        <p:txBody>
          <a:bodyPr lIns="0" rIns="0" tIns="0" bIns="0">
            <a:normAutofit/>
          </a:bodyPr>
          <a:p>
            <a:endParaRPr b="0" lang="en-US" sz="3200" spc="-1" strike="noStrike">
              <a:solidFill>
                <a:srgbClr val="000000"/>
              </a:solidFill>
              <a:latin typeface="Calibri"/>
            </a:endParaRPr>
          </a:p>
        </p:txBody>
      </p:sp>
      <p:sp>
        <p:nvSpPr>
          <p:cNvPr id="37" name="PlaceHolder 4"/>
          <p:cNvSpPr>
            <a:spLocks noGrp="1"/>
          </p:cNvSpPr>
          <p:nvPr>
            <p:ph type="body"/>
          </p:nvPr>
        </p:nvSpPr>
        <p:spPr>
          <a:xfrm>
            <a:off x="6022080" y="1600200"/>
            <a:ext cx="2649600" cy="2158560"/>
          </a:xfrm>
          <a:prstGeom prst="rect">
            <a:avLst/>
          </a:prstGeom>
        </p:spPr>
        <p:txBody>
          <a:bodyPr lIns="0" rIns="0" tIns="0" bIns="0">
            <a:normAutofit/>
          </a:bodyPr>
          <a:p>
            <a:endParaRPr b="0" lang="en-US" sz="3200" spc="-1" strike="noStrike">
              <a:solidFill>
                <a:srgbClr val="000000"/>
              </a:solidFill>
              <a:latin typeface="Calibri"/>
            </a:endParaRPr>
          </a:p>
        </p:txBody>
      </p:sp>
      <p:sp>
        <p:nvSpPr>
          <p:cNvPr id="38" name="PlaceHolder 5"/>
          <p:cNvSpPr>
            <a:spLocks noGrp="1"/>
          </p:cNvSpPr>
          <p:nvPr>
            <p:ph type="body"/>
          </p:nvPr>
        </p:nvSpPr>
        <p:spPr>
          <a:xfrm>
            <a:off x="457200" y="3964320"/>
            <a:ext cx="2649600" cy="2158560"/>
          </a:xfrm>
          <a:prstGeom prst="rect">
            <a:avLst/>
          </a:prstGeom>
        </p:spPr>
        <p:txBody>
          <a:bodyPr lIns="0" rIns="0" tIns="0" bIns="0">
            <a:normAutofit/>
          </a:bodyPr>
          <a:p>
            <a:endParaRPr b="0" lang="en-US" sz="3200" spc="-1" strike="noStrike">
              <a:solidFill>
                <a:srgbClr val="000000"/>
              </a:solidFill>
              <a:latin typeface="Calibri"/>
            </a:endParaRPr>
          </a:p>
        </p:txBody>
      </p:sp>
      <p:sp>
        <p:nvSpPr>
          <p:cNvPr id="39" name="PlaceHolder 6"/>
          <p:cNvSpPr>
            <a:spLocks noGrp="1"/>
          </p:cNvSpPr>
          <p:nvPr>
            <p:ph type="body"/>
          </p:nvPr>
        </p:nvSpPr>
        <p:spPr>
          <a:xfrm>
            <a:off x="3239640" y="3964320"/>
            <a:ext cx="2649600" cy="2158560"/>
          </a:xfrm>
          <a:prstGeom prst="rect">
            <a:avLst/>
          </a:prstGeom>
        </p:spPr>
        <p:txBody>
          <a:bodyPr lIns="0" rIns="0" tIns="0" bIns="0">
            <a:normAutofit/>
          </a:bodyPr>
          <a:p>
            <a:endParaRPr b="0" lang="en-US" sz="3200" spc="-1" strike="noStrike">
              <a:solidFill>
                <a:srgbClr val="000000"/>
              </a:solidFill>
              <a:latin typeface="Calibri"/>
            </a:endParaRPr>
          </a:p>
        </p:txBody>
      </p:sp>
      <p:sp>
        <p:nvSpPr>
          <p:cNvPr id="40" name="PlaceHolder 7"/>
          <p:cNvSpPr>
            <a:spLocks noGrp="1"/>
          </p:cNvSpPr>
          <p:nvPr>
            <p:ph type="body"/>
          </p:nvPr>
        </p:nvSpPr>
        <p:spPr>
          <a:xfrm>
            <a:off x="6022080" y="3964320"/>
            <a:ext cx="2649600" cy="2158560"/>
          </a:xfrm>
          <a:prstGeom prst="rect">
            <a:avLst/>
          </a:prstGeom>
        </p:spPr>
        <p:txBody>
          <a:bodyPr lIns="0" rIns="0" tIns="0" bIns="0">
            <a:normAutofit/>
          </a:bodyPr>
          <a:p>
            <a:endParaRPr b="0" lang="en-US" sz="3200" spc="-1" strike="noStrike">
              <a:solidFill>
                <a:srgbClr val="000000"/>
              </a:solidFill>
              <a:latin typeface="Calibri"/>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6" name="PlaceHolder 1"/>
          <p:cNvSpPr>
            <a:spLocks noGrp="1"/>
          </p:cNvSpPr>
          <p:nvPr>
            <p:ph type="title"/>
          </p:nvPr>
        </p:nvSpPr>
        <p:spPr>
          <a:xfrm>
            <a:off x="457200" y="274680"/>
            <a:ext cx="8229240" cy="1142640"/>
          </a:xfrm>
          <a:prstGeom prst="rect">
            <a:avLst/>
          </a:prstGeom>
        </p:spPr>
        <p:txBody>
          <a:bodyPr lIns="0" rIns="0" tIns="0" bIns="0" anchor="ctr"/>
          <a:p>
            <a:endParaRPr b="0" lang="en-US" sz="1800" spc="-1" strike="noStrike">
              <a:solidFill>
                <a:srgbClr val="000000"/>
              </a:solidFill>
              <a:latin typeface="Calibri"/>
            </a:endParaRPr>
          </a:p>
        </p:txBody>
      </p:sp>
      <p:sp>
        <p:nvSpPr>
          <p:cNvPr id="47" name="PlaceHolder 2"/>
          <p:cNvSpPr>
            <a:spLocks noGrp="1"/>
          </p:cNvSpPr>
          <p:nvPr>
            <p:ph type="subTitle"/>
          </p:nvPr>
        </p:nvSpPr>
        <p:spPr>
          <a:xfrm>
            <a:off x="457200" y="1600200"/>
            <a:ext cx="8229240" cy="4525560"/>
          </a:xfrm>
          <a:prstGeom prst="rect">
            <a:avLst/>
          </a:prstGeom>
        </p:spPr>
        <p:txBody>
          <a:bodyPr lIns="0" rIns="0" tIns="0" bIns="0" anchor="ctr"/>
          <a:p>
            <a:pPr algn="ctr"/>
            <a:endParaRPr b="0" lang="en-IN"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457200" y="274680"/>
            <a:ext cx="8229240" cy="1142640"/>
          </a:xfrm>
          <a:prstGeom prst="rect">
            <a:avLst/>
          </a:prstGeom>
        </p:spPr>
        <p:txBody>
          <a:bodyPr lIns="0" rIns="0" tIns="0" bIns="0" anchor="ctr"/>
          <a:p>
            <a:endParaRPr b="0" lang="en-US" sz="1800" spc="-1" strike="noStrike">
              <a:solidFill>
                <a:srgbClr val="000000"/>
              </a:solidFill>
              <a:latin typeface="Calibri"/>
            </a:endParaRPr>
          </a:p>
        </p:txBody>
      </p:sp>
      <p:sp>
        <p:nvSpPr>
          <p:cNvPr id="49" name="PlaceHolder 2"/>
          <p:cNvSpPr>
            <a:spLocks noGrp="1"/>
          </p:cNvSpPr>
          <p:nvPr>
            <p:ph type="body"/>
          </p:nvPr>
        </p:nvSpPr>
        <p:spPr>
          <a:xfrm>
            <a:off x="457200" y="1600200"/>
            <a:ext cx="8229240" cy="4525560"/>
          </a:xfrm>
          <a:prstGeom prst="rect">
            <a:avLst/>
          </a:prstGeom>
        </p:spPr>
        <p:txBody>
          <a:bodyPr lIns="0" rIns="0" tIns="0" bIns="0">
            <a:normAutofit/>
          </a:bodyPr>
          <a:p>
            <a:endParaRPr b="0" lang="en-US" sz="3200" spc="-1" strike="noStrike">
              <a:solidFill>
                <a:srgbClr val="000000"/>
              </a:solidFill>
              <a:latin typeface="Calibri"/>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0" name="PlaceHolder 1"/>
          <p:cNvSpPr>
            <a:spLocks noGrp="1"/>
          </p:cNvSpPr>
          <p:nvPr>
            <p:ph type="title"/>
          </p:nvPr>
        </p:nvSpPr>
        <p:spPr>
          <a:xfrm>
            <a:off x="457200" y="274680"/>
            <a:ext cx="8229240" cy="1142640"/>
          </a:xfrm>
          <a:prstGeom prst="rect">
            <a:avLst/>
          </a:prstGeom>
        </p:spPr>
        <p:txBody>
          <a:bodyPr lIns="0" rIns="0" tIns="0" bIns="0" anchor="ctr"/>
          <a:p>
            <a:endParaRPr b="0" lang="en-US" sz="1800" spc="-1" strike="noStrike">
              <a:solidFill>
                <a:srgbClr val="000000"/>
              </a:solidFill>
              <a:latin typeface="Calibri"/>
            </a:endParaRPr>
          </a:p>
        </p:txBody>
      </p:sp>
      <p:sp>
        <p:nvSpPr>
          <p:cNvPr id="51" name="PlaceHolder 2"/>
          <p:cNvSpPr>
            <a:spLocks noGrp="1"/>
          </p:cNvSpPr>
          <p:nvPr>
            <p:ph type="body"/>
          </p:nvPr>
        </p:nvSpPr>
        <p:spPr>
          <a:xfrm>
            <a:off x="457200" y="1600200"/>
            <a:ext cx="4015800" cy="4525560"/>
          </a:xfrm>
          <a:prstGeom prst="rect">
            <a:avLst/>
          </a:prstGeom>
        </p:spPr>
        <p:txBody>
          <a:bodyPr lIns="0" rIns="0" tIns="0" bIns="0">
            <a:normAutofit/>
          </a:bodyPr>
          <a:p>
            <a:endParaRPr b="0" lang="en-US" sz="3200" spc="-1" strike="noStrike">
              <a:solidFill>
                <a:srgbClr val="000000"/>
              </a:solidFill>
              <a:latin typeface="Calibri"/>
            </a:endParaRPr>
          </a:p>
        </p:txBody>
      </p:sp>
      <p:sp>
        <p:nvSpPr>
          <p:cNvPr id="52" name="PlaceHolder 3"/>
          <p:cNvSpPr>
            <a:spLocks noGrp="1"/>
          </p:cNvSpPr>
          <p:nvPr>
            <p:ph type="body"/>
          </p:nvPr>
        </p:nvSpPr>
        <p:spPr>
          <a:xfrm>
            <a:off x="4674240" y="1600200"/>
            <a:ext cx="4015800" cy="4525560"/>
          </a:xfrm>
          <a:prstGeom prst="rect">
            <a:avLst/>
          </a:prstGeom>
        </p:spPr>
        <p:txBody>
          <a:bodyPr lIns="0" rIns="0" tIns="0" bIns="0">
            <a:normAutofit/>
          </a:bodyPr>
          <a:p>
            <a:endParaRPr b="0" lang="en-US" sz="3200" spc="-1" strike="noStrike">
              <a:solidFill>
                <a:srgbClr val="000000"/>
              </a:solidFill>
              <a:latin typeface="Calibri"/>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3" name="PlaceHolder 1"/>
          <p:cNvSpPr>
            <a:spLocks noGrp="1"/>
          </p:cNvSpPr>
          <p:nvPr>
            <p:ph type="title"/>
          </p:nvPr>
        </p:nvSpPr>
        <p:spPr>
          <a:xfrm>
            <a:off x="457200" y="274680"/>
            <a:ext cx="8229240" cy="1142640"/>
          </a:xfrm>
          <a:prstGeom prst="rect">
            <a:avLst/>
          </a:prstGeom>
        </p:spPr>
        <p:txBody>
          <a:bodyPr lIns="0" rIns="0" tIns="0" bIns="0" anchor="ctr"/>
          <a:p>
            <a:endParaRPr b="0" lang="en-US" sz="1800" spc="-1" strike="noStrike">
              <a:solidFill>
                <a:srgbClr val="000000"/>
              </a:solidFill>
              <a:latin typeface="Calibri"/>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4" name="PlaceHolder 1"/>
          <p:cNvSpPr>
            <a:spLocks noGrp="1"/>
          </p:cNvSpPr>
          <p:nvPr>
            <p:ph type="subTitle"/>
          </p:nvPr>
        </p:nvSpPr>
        <p:spPr>
          <a:xfrm>
            <a:off x="457200" y="274680"/>
            <a:ext cx="8229240" cy="5297760"/>
          </a:xfrm>
          <a:prstGeom prst="rect">
            <a:avLst/>
          </a:prstGeom>
        </p:spPr>
        <p:txBody>
          <a:bodyPr lIns="0" rIns="0" tIns="0" bIns="0" anchor="ctr"/>
          <a:p>
            <a:pPr algn="ctr"/>
            <a:endParaRPr b="0" lang="en-IN"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457200" y="274680"/>
            <a:ext cx="8229240" cy="1142640"/>
          </a:xfrm>
          <a:prstGeom prst="rect">
            <a:avLst/>
          </a:prstGeom>
        </p:spPr>
        <p:txBody>
          <a:bodyPr lIns="0" rIns="0" tIns="0" bIns="0" anchor="ctr"/>
          <a:p>
            <a:endParaRPr b="0" lang="en-US" sz="1800" spc="-1" strike="noStrike">
              <a:solidFill>
                <a:srgbClr val="000000"/>
              </a:solidFill>
              <a:latin typeface="Calibri"/>
            </a:endParaRPr>
          </a:p>
        </p:txBody>
      </p:sp>
      <p:sp>
        <p:nvSpPr>
          <p:cNvPr id="56" name="PlaceHolder 2"/>
          <p:cNvSpPr>
            <a:spLocks noGrp="1"/>
          </p:cNvSpPr>
          <p:nvPr>
            <p:ph type="body"/>
          </p:nvPr>
        </p:nvSpPr>
        <p:spPr>
          <a:xfrm>
            <a:off x="457200" y="1600200"/>
            <a:ext cx="4015800" cy="2158560"/>
          </a:xfrm>
          <a:prstGeom prst="rect">
            <a:avLst/>
          </a:prstGeom>
        </p:spPr>
        <p:txBody>
          <a:bodyPr lIns="0" rIns="0" tIns="0" bIns="0">
            <a:normAutofit/>
          </a:bodyPr>
          <a:p>
            <a:endParaRPr b="0" lang="en-US" sz="3200" spc="-1" strike="noStrike">
              <a:solidFill>
                <a:srgbClr val="000000"/>
              </a:solidFill>
              <a:latin typeface="Calibri"/>
            </a:endParaRPr>
          </a:p>
        </p:txBody>
      </p:sp>
      <p:sp>
        <p:nvSpPr>
          <p:cNvPr id="57" name="PlaceHolder 3"/>
          <p:cNvSpPr>
            <a:spLocks noGrp="1"/>
          </p:cNvSpPr>
          <p:nvPr>
            <p:ph type="body"/>
          </p:nvPr>
        </p:nvSpPr>
        <p:spPr>
          <a:xfrm>
            <a:off x="4674240" y="1600200"/>
            <a:ext cx="4015800" cy="4525560"/>
          </a:xfrm>
          <a:prstGeom prst="rect">
            <a:avLst/>
          </a:prstGeom>
        </p:spPr>
        <p:txBody>
          <a:bodyPr lIns="0" rIns="0" tIns="0" bIns="0">
            <a:normAutofit/>
          </a:bodyPr>
          <a:p>
            <a:endParaRPr b="0" lang="en-US" sz="3200" spc="-1" strike="noStrike">
              <a:solidFill>
                <a:srgbClr val="000000"/>
              </a:solidFill>
              <a:latin typeface="Calibri"/>
            </a:endParaRPr>
          </a:p>
        </p:txBody>
      </p:sp>
      <p:sp>
        <p:nvSpPr>
          <p:cNvPr id="58" name="PlaceHolder 4"/>
          <p:cNvSpPr>
            <a:spLocks noGrp="1"/>
          </p:cNvSpPr>
          <p:nvPr>
            <p:ph type="body"/>
          </p:nvPr>
        </p:nvSpPr>
        <p:spPr>
          <a:xfrm>
            <a:off x="457200" y="3964320"/>
            <a:ext cx="4015800" cy="2158560"/>
          </a:xfrm>
          <a:prstGeom prst="rect">
            <a:avLst/>
          </a:prstGeom>
        </p:spPr>
        <p:txBody>
          <a:bodyPr lIns="0" rIns="0" tIns="0" bIns="0">
            <a:normAutofit/>
          </a:bodyPr>
          <a:p>
            <a:endParaRPr b="0" lang="en-US" sz="3200" spc="-1" strike="noStrike">
              <a:solidFill>
                <a:srgbClr val="000000"/>
              </a:solidFill>
              <a:latin typeface="Calibri"/>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457200" y="274680"/>
            <a:ext cx="8229240" cy="1142640"/>
          </a:xfrm>
          <a:prstGeom prst="rect">
            <a:avLst/>
          </a:prstGeom>
        </p:spPr>
        <p:txBody>
          <a:bodyPr lIns="0" rIns="0" tIns="0" bIns="0" anchor="ctr"/>
          <a:p>
            <a:endParaRPr b="0" lang="en-US" sz="1800" spc="-1" strike="noStrike">
              <a:solidFill>
                <a:srgbClr val="000000"/>
              </a:solidFill>
              <a:latin typeface="Calibri"/>
            </a:endParaRPr>
          </a:p>
        </p:txBody>
      </p:sp>
      <p:sp>
        <p:nvSpPr>
          <p:cNvPr id="6" name="PlaceHolder 2"/>
          <p:cNvSpPr>
            <a:spLocks noGrp="1"/>
          </p:cNvSpPr>
          <p:nvPr>
            <p:ph type="subTitle"/>
          </p:nvPr>
        </p:nvSpPr>
        <p:spPr>
          <a:xfrm>
            <a:off x="457200" y="1600200"/>
            <a:ext cx="8229240" cy="4525560"/>
          </a:xfrm>
          <a:prstGeom prst="rect">
            <a:avLst/>
          </a:prstGeom>
        </p:spPr>
        <p:txBody>
          <a:bodyPr lIns="0" rIns="0" tIns="0" bIns="0" anchor="ctr"/>
          <a:p>
            <a:pPr algn="ctr"/>
            <a:endParaRPr b="0" lang="en-IN"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457200" y="274680"/>
            <a:ext cx="8229240" cy="1142640"/>
          </a:xfrm>
          <a:prstGeom prst="rect">
            <a:avLst/>
          </a:prstGeom>
        </p:spPr>
        <p:txBody>
          <a:bodyPr lIns="0" rIns="0" tIns="0" bIns="0" anchor="ctr"/>
          <a:p>
            <a:endParaRPr b="0" lang="en-US" sz="1800" spc="-1" strike="noStrike">
              <a:solidFill>
                <a:srgbClr val="000000"/>
              </a:solidFill>
              <a:latin typeface="Calibri"/>
            </a:endParaRPr>
          </a:p>
        </p:txBody>
      </p:sp>
      <p:sp>
        <p:nvSpPr>
          <p:cNvPr id="60" name="PlaceHolder 2"/>
          <p:cNvSpPr>
            <a:spLocks noGrp="1"/>
          </p:cNvSpPr>
          <p:nvPr>
            <p:ph type="body"/>
          </p:nvPr>
        </p:nvSpPr>
        <p:spPr>
          <a:xfrm>
            <a:off x="457200" y="1600200"/>
            <a:ext cx="4015800" cy="4525560"/>
          </a:xfrm>
          <a:prstGeom prst="rect">
            <a:avLst/>
          </a:prstGeom>
        </p:spPr>
        <p:txBody>
          <a:bodyPr lIns="0" rIns="0" tIns="0" bIns="0">
            <a:normAutofit/>
          </a:bodyPr>
          <a:p>
            <a:endParaRPr b="0" lang="en-US" sz="3200" spc="-1" strike="noStrike">
              <a:solidFill>
                <a:srgbClr val="000000"/>
              </a:solidFill>
              <a:latin typeface="Calibri"/>
            </a:endParaRPr>
          </a:p>
        </p:txBody>
      </p:sp>
      <p:sp>
        <p:nvSpPr>
          <p:cNvPr id="61" name="PlaceHolder 3"/>
          <p:cNvSpPr>
            <a:spLocks noGrp="1"/>
          </p:cNvSpPr>
          <p:nvPr>
            <p:ph type="body"/>
          </p:nvPr>
        </p:nvSpPr>
        <p:spPr>
          <a:xfrm>
            <a:off x="4674240" y="1600200"/>
            <a:ext cx="4015800" cy="2158560"/>
          </a:xfrm>
          <a:prstGeom prst="rect">
            <a:avLst/>
          </a:prstGeom>
        </p:spPr>
        <p:txBody>
          <a:bodyPr lIns="0" rIns="0" tIns="0" bIns="0">
            <a:normAutofit/>
          </a:bodyPr>
          <a:p>
            <a:endParaRPr b="0" lang="en-US" sz="3200" spc="-1" strike="noStrike">
              <a:solidFill>
                <a:srgbClr val="000000"/>
              </a:solidFill>
              <a:latin typeface="Calibri"/>
            </a:endParaRPr>
          </a:p>
        </p:txBody>
      </p:sp>
      <p:sp>
        <p:nvSpPr>
          <p:cNvPr id="62" name="PlaceHolder 4"/>
          <p:cNvSpPr>
            <a:spLocks noGrp="1"/>
          </p:cNvSpPr>
          <p:nvPr>
            <p:ph type="body"/>
          </p:nvPr>
        </p:nvSpPr>
        <p:spPr>
          <a:xfrm>
            <a:off x="4674240" y="3964320"/>
            <a:ext cx="4015800" cy="2158560"/>
          </a:xfrm>
          <a:prstGeom prst="rect">
            <a:avLst/>
          </a:prstGeom>
        </p:spPr>
        <p:txBody>
          <a:bodyPr lIns="0" rIns="0" tIns="0" bIns="0">
            <a:normAutofit/>
          </a:bodyPr>
          <a:p>
            <a:endParaRPr b="0" lang="en-US" sz="3200" spc="-1" strike="noStrike">
              <a:solidFill>
                <a:srgbClr val="000000"/>
              </a:solidFill>
              <a:latin typeface="Calibri"/>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457200" y="274680"/>
            <a:ext cx="8229240" cy="1142640"/>
          </a:xfrm>
          <a:prstGeom prst="rect">
            <a:avLst/>
          </a:prstGeom>
        </p:spPr>
        <p:txBody>
          <a:bodyPr lIns="0" rIns="0" tIns="0" bIns="0" anchor="ctr"/>
          <a:p>
            <a:endParaRPr b="0" lang="en-US" sz="1800" spc="-1" strike="noStrike">
              <a:solidFill>
                <a:srgbClr val="000000"/>
              </a:solidFill>
              <a:latin typeface="Calibri"/>
            </a:endParaRPr>
          </a:p>
        </p:txBody>
      </p:sp>
      <p:sp>
        <p:nvSpPr>
          <p:cNvPr id="64" name="PlaceHolder 2"/>
          <p:cNvSpPr>
            <a:spLocks noGrp="1"/>
          </p:cNvSpPr>
          <p:nvPr>
            <p:ph type="body"/>
          </p:nvPr>
        </p:nvSpPr>
        <p:spPr>
          <a:xfrm>
            <a:off x="457200" y="1600200"/>
            <a:ext cx="4015800" cy="2158560"/>
          </a:xfrm>
          <a:prstGeom prst="rect">
            <a:avLst/>
          </a:prstGeom>
        </p:spPr>
        <p:txBody>
          <a:bodyPr lIns="0" rIns="0" tIns="0" bIns="0">
            <a:normAutofit/>
          </a:bodyPr>
          <a:p>
            <a:endParaRPr b="0" lang="en-US" sz="3200" spc="-1" strike="noStrike">
              <a:solidFill>
                <a:srgbClr val="000000"/>
              </a:solidFill>
              <a:latin typeface="Calibri"/>
            </a:endParaRPr>
          </a:p>
        </p:txBody>
      </p:sp>
      <p:sp>
        <p:nvSpPr>
          <p:cNvPr id="65" name="PlaceHolder 3"/>
          <p:cNvSpPr>
            <a:spLocks noGrp="1"/>
          </p:cNvSpPr>
          <p:nvPr>
            <p:ph type="body"/>
          </p:nvPr>
        </p:nvSpPr>
        <p:spPr>
          <a:xfrm>
            <a:off x="4674240" y="1600200"/>
            <a:ext cx="4015800" cy="2158560"/>
          </a:xfrm>
          <a:prstGeom prst="rect">
            <a:avLst/>
          </a:prstGeom>
        </p:spPr>
        <p:txBody>
          <a:bodyPr lIns="0" rIns="0" tIns="0" bIns="0">
            <a:normAutofit/>
          </a:bodyPr>
          <a:p>
            <a:endParaRPr b="0" lang="en-US" sz="3200" spc="-1" strike="noStrike">
              <a:solidFill>
                <a:srgbClr val="000000"/>
              </a:solidFill>
              <a:latin typeface="Calibri"/>
            </a:endParaRPr>
          </a:p>
        </p:txBody>
      </p:sp>
      <p:sp>
        <p:nvSpPr>
          <p:cNvPr id="66" name="PlaceHolder 4"/>
          <p:cNvSpPr>
            <a:spLocks noGrp="1"/>
          </p:cNvSpPr>
          <p:nvPr>
            <p:ph type="body"/>
          </p:nvPr>
        </p:nvSpPr>
        <p:spPr>
          <a:xfrm>
            <a:off x="457200" y="3964320"/>
            <a:ext cx="8229240" cy="2158560"/>
          </a:xfrm>
          <a:prstGeom prst="rect">
            <a:avLst/>
          </a:prstGeom>
        </p:spPr>
        <p:txBody>
          <a:bodyPr lIns="0" rIns="0" tIns="0" bIns="0">
            <a:normAutofit/>
          </a:bodyPr>
          <a:p>
            <a:endParaRPr b="0" lang="en-US" sz="3200" spc="-1" strike="noStrike">
              <a:solidFill>
                <a:srgbClr val="000000"/>
              </a:solidFill>
              <a:latin typeface="Calibri"/>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457200" y="274680"/>
            <a:ext cx="8229240" cy="1142640"/>
          </a:xfrm>
          <a:prstGeom prst="rect">
            <a:avLst/>
          </a:prstGeom>
        </p:spPr>
        <p:txBody>
          <a:bodyPr lIns="0" rIns="0" tIns="0" bIns="0" anchor="ctr"/>
          <a:p>
            <a:endParaRPr b="0" lang="en-US" sz="1800" spc="-1" strike="noStrike">
              <a:solidFill>
                <a:srgbClr val="000000"/>
              </a:solidFill>
              <a:latin typeface="Calibri"/>
            </a:endParaRPr>
          </a:p>
        </p:txBody>
      </p:sp>
      <p:sp>
        <p:nvSpPr>
          <p:cNvPr id="68" name="PlaceHolder 2"/>
          <p:cNvSpPr>
            <a:spLocks noGrp="1"/>
          </p:cNvSpPr>
          <p:nvPr>
            <p:ph type="body"/>
          </p:nvPr>
        </p:nvSpPr>
        <p:spPr>
          <a:xfrm>
            <a:off x="457200" y="1600200"/>
            <a:ext cx="8229240" cy="2158560"/>
          </a:xfrm>
          <a:prstGeom prst="rect">
            <a:avLst/>
          </a:prstGeom>
        </p:spPr>
        <p:txBody>
          <a:bodyPr lIns="0" rIns="0" tIns="0" bIns="0">
            <a:normAutofit/>
          </a:bodyPr>
          <a:p>
            <a:endParaRPr b="0" lang="en-US" sz="3200" spc="-1" strike="noStrike">
              <a:solidFill>
                <a:srgbClr val="000000"/>
              </a:solidFill>
              <a:latin typeface="Calibri"/>
            </a:endParaRPr>
          </a:p>
        </p:txBody>
      </p:sp>
      <p:sp>
        <p:nvSpPr>
          <p:cNvPr id="69" name="PlaceHolder 3"/>
          <p:cNvSpPr>
            <a:spLocks noGrp="1"/>
          </p:cNvSpPr>
          <p:nvPr>
            <p:ph type="body"/>
          </p:nvPr>
        </p:nvSpPr>
        <p:spPr>
          <a:xfrm>
            <a:off x="457200" y="3964320"/>
            <a:ext cx="8229240" cy="2158560"/>
          </a:xfrm>
          <a:prstGeom prst="rect">
            <a:avLst/>
          </a:prstGeom>
        </p:spPr>
        <p:txBody>
          <a:bodyPr lIns="0" rIns="0" tIns="0" bIns="0">
            <a:normAutofit/>
          </a:bodyPr>
          <a:p>
            <a:endParaRPr b="0" lang="en-US" sz="3200" spc="-1" strike="noStrike">
              <a:solidFill>
                <a:srgbClr val="000000"/>
              </a:solidFill>
              <a:latin typeface="Calibri"/>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457200" y="274680"/>
            <a:ext cx="8229240" cy="1142640"/>
          </a:xfrm>
          <a:prstGeom prst="rect">
            <a:avLst/>
          </a:prstGeom>
        </p:spPr>
        <p:txBody>
          <a:bodyPr lIns="0" rIns="0" tIns="0" bIns="0" anchor="ctr"/>
          <a:p>
            <a:endParaRPr b="0" lang="en-US" sz="1800" spc="-1" strike="noStrike">
              <a:solidFill>
                <a:srgbClr val="000000"/>
              </a:solidFill>
              <a:latin typeface="Calibri"/>
            </a:endParaRPr>
          </a:p>
        </p:txBody>
      </p:sp>
      <p:sp>
        <p:nvSpPr>
          <p:cNvPr id="71" name="PlaceHolder 2"/>
          <p:cNvSpPr>
            <a:spLocks noGrp="1"/>
          </p:cNvSpPr>
          <p:nvPr>
            <p:ph type="body"/>
          </p:nvPr>
        </p:nvSpPr>
        <p:spPr>
          <a:xfrm>
            <a:off x="457200" y="1600200"/>
            <a:ext cx="4015800" cy="2158560"/>
          </a:xfrm>
          <a:prstGeom prst="rect">
            <a:avLst/>
          </a:prstGeom>
        </p:spPr>
        <p:txBody>
          <a:bodyPr lIns="0" rIns="0" tIns="0" bIns="0">
            <a:normAutofit/>
          </a:bodyPr>
          <a:p>
            <a:endParaRPr b="0" lang="en-US" sz="3200" spc="-1" strike="noStrike">
              <a:solidFill>
                <a:srgbClr val="000000"/>
              </a:solidFill>
              <a:latin typeface="Calibri"/>
            </a:endParaRPr>
          </a:p>
        </p:txBody>
      </p:sp>
      <p:sp>
        <p:nvSpPr>
          <p:cNvPr id="72" name="PlaceHolder 3"/>
          <p:cNvSpPr>
            <a:spLocks noGrp="1"/>
          </p:cNvSpPr>
          <p:nvPr>
            <p:ph type="body"/>
          </p:nvPr>
        </p:nvSpPr>
        <p:spPr>
          <a:xfrm>
            <a:off x="4674240" y="1600200"/>
            <a:ext cx="4015800" cy="2158560"/>
          </a:xfrm>
          <a:prstGeom prst="rect">
            <a:avLst/>
          </a:prstGeom>
        </p:spPr>
        <p:txBody>
          <a:bodyPr lIns="0" rIns="0" tIns="0" bIns="0">
            <a:normAutofit/>
          </a:bodyPr>
          <a:p>
            <a:endParaRPr b="0" lang="en-US" sz="3200" spc="-1" strike="noStrike">
              <a:solidFill>
                <a:srgbClr val="000000"/>
              </a:solidFill>
              <a:latin typeface="Calibri"/>
            </a:endParaRPr>
          </a:p>
        </p:txBody>
      </p:sp>
      <p:sp>
        <p:nvSpPr>
          <p:cNvPr id="73" name="PlaceHolder 4"/>
          <p:cNvSpPr>
            <a:spLocks noGrp="1"/>
          </p:cNvSpPr>
          <p:nvPr>
            <p:ph type="body"/>
          </p:nvPr>
        </p:nvSpPr>
        <p:spPr>
          <a:xfrm>
            <a:off x="457200" y="3964320"/>
            <a:ext cx="4015800" cy="2158560"/>
          </a:xfrm>
          <a:prstGeom prst="rect">
            <a:avLst/>
          </a:prstGeom>
        </p:spPr>
        <p:txBody>
          <a:bodyPr lIns="0" rIns="0" tIns="0" bIns="0">
            <a:normAutofit/>
          </a:bodyPr>
          <a:p>
            <a:endParaRPr b="0" lang="en-US" sz="3200" spc="-1" strike="noStrike">
              <a:solidFill>
                <a:srgbClr val="000000"/>
              </a:solidFill>
              <a:latin typeface="Calibri"/>
            </a:endParaRPr>
          </a:p>
        </p:txBody>
      </p:sp>
      <p:sp>
        <p:nvSpPr>
          <p:cNvPr id="74" name="PlaceHolder 5"/>
          <p:cNvSpPr>
            <a:spLocks noGrp="1"/>
          </p:cNvSpPr>
          <p:nvPr>
            <p:ph type="body"/>
          </p:nvPr>
        </p:nvSpPr>
        <p:spPr>
          <a:xfrm>
            <a:off x="4674240" y="3964320"/>
            <a:ext cx="4015800" cy="2158560"/>
          </a:xfrm>
          <a:prstGeom prst="rect">
            <a:avLst/>
          </a:prstGeom>
        </p:spPr>
        <p:txBody>
          <a:bodyPr lIns="0" rIns="0" tIns="0" bIns="0">
            <a:normAutofit/>
          </a:bodyPr>
          <a:p>
            <a:endParaRPr b="0" lang="en-US" sz="3200" spc="-1" strike="noStrike">
              <a:solidFill>
                <a:srgbClr val="000000"/>
              </a:solidFill>
              <a:latin typeface="Calibri"/>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457200" y="274680"/>
            <a:ext cx="8229240" cy="1142640"/>
          </a:xfrm>
          <a:prstGeom prst="rect">
            <a:avLst/>
          </a:prstGeom>
        </p:spPr>
        <p:txBody>
          <a:bodyPr lIns="0" rIns="0" tIns="0" bIns="0" anchor="ctr"/>
          <a:p>
            <a:endParaRPr b="0" lang="en-US" sz="1800" spc="-1" strike="noStrike">
              <a:solidFill>
                <a:srgbClr val="000000"/>
              </a:solidFill>
              <a:latin typeface="Calibri"/>
            </a:endParaRPr>
          </a:p>
        </p:txBody>
      </p:sp>
      <p:sp>
        <p:nvSpPr>
          <p:cNvPr id="76" name="PlaceHolder 2"/>
          <p:cNvSpPr>
            <a:spLocks noGrp="1"/>
          </p:cNvSpPr>
          <p:nvPr>
            <p:ph type="body"/>
          </p:nvPr>
        </p:nvSpPr>
        <p:spPr>
          <a:xfrm>
            <a:off x="457200" y="1600200"/>
            <a:ext cx="2649600" cy="2158560"/>
          </a:xfrm>
          <a:prstGeom prst="rect">
            <a:avLst/>
          </a:prstGeom>
        </p:spPr>
        <p:txBody>
          <a:bodyPr lIns="0" rIns="0" tIns="0" bIns="0">
            <a:normAutofit/>
          </a:bodyPr>
          <a:p>
            <a:endParaRPr b="0" lang="en-US" sz="3200" spc="-1" strike="noStrike">
              <a:solidFill>
                <a:srgbClr val="000000"/>
              </a:solidFill>
              <a:latin typeface="Calibri"/>
            </a:endParaRPr>
          </a:p>
        </p:txBody>
      </p:sp>
      <p:sp>
        <p:nvSpPr>
          <p:cNvPr id="77" name="PlaceHolder 3"/>
          <p:cNvSpPr>
            <a:spLocks noGrp="1"/>
          </p:cNvSpPr>
          <p:nvPr>
            <p:ph type="body"/>
          </p:nvPr>
        </p:nvSpPr>
        <p:spPr>
          <a:xfrm>
            <a:off x="3239640" y="1600200"/>
            <a:ext cx="2649600" cy="2158560"/>
          </a:xfrm>
          <a:prstGeom prst="rect">
            <a:avLst/>
          </a:prstGeom>
        </p:spPr>
        <p:txBody>
          <a:bodyPr lIns="0" rIns="0" tIns="0" bIns="0">
            <a:normAutofit/>
          </a:bodyPr>
          <a:p>
            <a:endParaRPr b="0" lang="en-US" sz="3200" spc="-1" strike="noStrike">
              <a:solidFill>
                <a:srgbClr val="000000"/>
              </a:solidFill>
              <a:latin typeface="Calibri"/>
            </a:endParaRPr>
          </a:p>
        </p:txBody>
      </p:sp>
      <p:sp>
        <p:nvSpPr>
          <p:cNvPr id="78" name="PlaceHolder 4"/>
          <p:cNvSpPr>
            <a:spLocks noGrp="1"/>
          </p:cNvSpPr>
          <p:nvPr>
            <p:ph type="body"/>
          </p:nvPr>
        </p:nvSpPr>
        <p:spPr>
          <a:xfrm>
            <a:off x="6022080" y="1600200"/>
            <a:ext cx="2649600" cy="2158560"/>
          </a:xfrm>
          <a:prstGeom prst="rect">
            <a:avLst/>
          </a:prstGeom>
        </p:spPr>
        <p:txBody>
          <a:bodyPr lIns="0" rIns="0" tIns="0" bIns="0">
            <a:normAutofit/>
          </a:bodyPr>
          <a:p>
            <a:endParaRPr b="0" lang="en-US" sz="3200" spc="-1" strike="noStrike">
              <a:solidFill>
                <a:srgbClr val="000000"/>
              </a:solidFill>
              <a:latin typeface="Calibri"/>
            </a:endParaRPr>
          </a:p>
        </p:txBody>
      </p:sp>
      <p:sp>
        <p:nvSpPr>
          <p:cNvPr id="79" name="PlaceHolder 5"/>
          <p:cNvSpPr>
            <a:spLocks noGrp="1"/>
          </p:cNvSpPr>
          <p:nvPr>
            <p:ph type="body"/>
          </p:nvPr>
        </p:nvSpPr>
        <p:spPr>
          <a:xfrm>
            <a:off x="457200" y="3964320"/>
            <a:ext cx="2649600" cy="2158560"/>
          </a:xfrm>
          <a:prstGeom prst="rect">
            <a:avLst/>
          </a:prstGeom>
        </p:spPr>
        <p:txBody>
          <a:bodyPr lIns="0" rIns="0" tIns="0" bIns="0">
            <a:normAutofit/>
          </a:bodyPr>
          <a:p>
            <a:endParaRPr b="0" lang="en-US" sz="3200" spc="-1" strike="noStrike">
              <a:solidFill>
                <a:srgbClr val="000000"/>
              </a:solidFill>
              <a:latin typeface="Calibri"/>
            </a:endParaRPr>
          </a:p>
        </p:txBody>
      </p:sp>
      <p:sp>
        <p:nvSpPr>
          <p:cNvPr id="80" name="PlaceHolder 6"/>
          <p:cNvSpPr>
            <a:spLocks noGrp="1"/>
          </p:cNvSpPr>
          <p:nvPr>
            <p:ph type="body"/>
          </p:nvPr>
        </p:nvSpPr>
        <p:spPr>
          <a:xfrm>
            <a:off x="3239640" y="3964320"/>
            <a:ext cx="2649600" cy="2158560"/>
          </a:xfrm>
          <a:prstGeom prst="rect">
            <a:avLst/>
          </a:prstGeom>
        </p:spPr>
        <p:txBody>
          <a:bodyPr lIns="0" rIns="0" tIns="0" bIns="0">
            <a:normAutofit/>
          </a:bodyPr>
          <a:p>
            <a:endParaRPr b="0" lang="en-US" sz="3200" spc="-1" strike="noStrike">
              <a:solidFill>
                <a:srgbClr val="000000"/>
              </a:solidFill>
              <a:latin typeface="Calibri"/>
            </a:endParaRPr>
          </a:p>
        </p:txBody>
      </p:sp>
      <p:sp>
        <p:nvSpPr>
          <p:cNvPr id="81" name="PlaceHolder 7"/>
          <p:cNvSpPr>
            <a:spLocks noGrp="1"/>
          </p:cNvSpPr>
          <p:nvPr>
            <p:ph type="body"/>
          </p:nvPr>
        </p:nvSpPr>
        <p:spPr>
          <a:xfrm>
            <a:off x="6022080" y="3964320"/>
            <a:ext cx="2649600" cy="2158560"/>
          </a:xfrm>
          <a:prstGeom prst="rect">
            <a:avLst/>
          </a:prstGeom>
        </p:spPr>
        <p:txBody>
          <a:bodyPr lIns="0" rIns="0" tIns="0" bIns="0">
            <a:normAutofit/>
          </a:bodyPr>
          <a:p>
            <a:endParaRPr b="0" lang="en-US" sz="3200" spc="-1" strike="noStrike">
              <a:solidFill>
                <a:srgbClr val="000000"/>
              </a:solidFill>
              <a:latin typeface="Calibri"/>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7" name="PlaceHolder 1"/>
          <p:cNvSpPr>
            <a:spLocks noGrp="1"/>
          </p:cNvSpPr>
          <p:nvPr>
            <p:ph type="title"/>
          </p:nvPr>
        </p:nvSpPr>
        <p:spPr>
          <a:xfrm>
            <a:off x="457200" y="274680"/>
            <a:ext cx="8229240" cy="1142640"/>
          </a:xfrm>
          <a:prstGeom prst="rect">
            <a:avLst/>
          </a:prstGeom>
        </p:spPr>
        <p:txBody>
          <a:bodyPr lIns="0" rIns="0" tIns="0" bIns="0" anchor="ctr"/>
          <a:p>
            <a:endParaRPr b="0" lang="en-US" sz="1800" spc="-1" strike="noStrike">
              <a:solidFill>
                <a:srgbClr val="000000"/>
              </a:solidFill>
              <a:latin typeface="Calibri"/>
            </a:endParaRPr>
          </a:p>
        </p:txBody>
      </p:sp>
      <p:sp>
        <p:nvSpPr>
          <p:cNvPr id="88" name="PlaceHolder 2"/>
          <p:cNvSpPr>
            <a:spLocks noGrp="1"/>
          </p:cNvSpPr>
          <p:nvPr>
            <p:ph type="subTitle"/>
          </p:nvPr>
        </p:nvSpPr>
        <p:spPr>
          <a:xfrm>
            <a:off x="457200" y="1600200"/>
            <a:ext cx="8229240" cy="4525560"/>
          </a:xfrm>
          <a:prstGeom prst="rect">
            <a:avLst/>
          </a:prstGeom>
        </p:spPr>
        <p:txBody>
          <a:bodyPr lIns="0" rIns="0" tIns="0" bIns="0" anchor="ctr"/>
          <a:p>
            <a:pPr algn="ctr"/>
            <a:endParaRPr b="0" lang="en-IN"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9" name="PlaceHolder 1"/>
          <p:cNvSpPr>
            <a:spLocks noGrp="1"/>
          </p:cNvSpPr>
          <p:nvPr>
            <p:ph type="title"/>
          </p:nvPr>
        </p:nvSpPr>
        <p:spPr>
          <a:xfrm>
            <a:off x="457200" y="274680"/>
            <a:ext cx="8229240" cy="1142640"/>
          </a:xfrm>
          <a:prstGeom prst="rect">
            <a:avLst/>
          </a:prstGeom>
        </p:spPr>
        <p:txBody>
          <a:bodyPr lIns="0" rIns="0" tIns="0" bIns="0" anchor="ctr"/>
          <a:p>
            <a:endParaRPr b="0" lang="en-US" sz="1800" spc="-1" strike="noStrike">
              <a:solidFill>
                <a:srgbClr val="000000"/>
              </a:solidFill>
              <a:latin typeface="Calibri"/>
            </a:endParaRPr>
          </a:p>
        </p:txBody>
      </p:sp>
      <p:sp>
        <p:nvSpPr>
          <p:cNvPr id="90" name="PlaceHolder 2"/>
          <p:cNvSpPr>
            <a:spLocks noGrp="1"/>
          </p:cNvSpPr>
          <p:nvPr>
            <p:ph type="body"/>
          </p:nvPr>
        </p:nvSpPr>
        <p:spPr>
          <a:xfrm>
            <a:off x="457200" y="1600200"/>
            <a:ext cx="8229240" cy="4525560"/>
          </a:xfrm>
          <a:prstGeom prst="rect">
            <a:avLst/>
          </a:prstGeom>
        </p:spPr>
        <p:txBody>
          <a:bodyPr lIns="0" rIns="0" tIns="0" bIns="0">
            <a:normAutofit/>
          </a:bodyPr>
          <a:p>
            <a:endParaRPr b="0" lang="en-US" sz="3200" spc="-1" strike="noStrike">
              <a:solidFill>
                <a:srgbClr val="000000"/>
              </a:solidFill>
              <a:latin typeface="Calibri"/>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1" name="PlaceHolder 1"/>
          <p:cNvSpPr>
            <a:spLocks noGrp="1"/>
          </p:cNvSpPr>
          <p:nvPr>
            <p:ph type="title"/>
          </p:nvPr>
        </p:nvSpPr>
        <p:spPr>
          <a:xfrm>
            <a:off x="457200" y="274680"/>
            <a:ext cx="8229240" cy="1142640"/>
          </a:xfrm>
          <a:prstGeom prst="rect">
            <a:avLst/>
          </a:prstGeom>
        </p:spPr>
        <p:txBody>
          <a:bodyPr lIns="0" rIns="0" tIns="0" bIns="0" anchor="ctr"/>
          <a:p>
            <a:endParaRPr b="0" lang="en-US" sz="1800" spc="-1" strike="noStrike">
              <a:solidFill>
                <a:srgbClr val="000000"/>
              </a:solidFill>
              <a:latin typeface="Calibri"/>
            </a:endParaRPr>
          </a:p>
        </p:txBody>
      </p:sp>
      <p:sp>
        <p:nvSpPr>
          <p:cNvPr id="92" name="PlaceHolder 2"/>
          <p:cNvSpPr>
            <a:spLocks noGrp="1"/>
          </p:cNvSpPr>
          <p:nvPr>
            <p:ph type="body"/>
          </p:nvPr>
        </p:nvSpPr>
        <p:spPr>
          <a:xfrm>
            <a:off x="457200" y="1600200"/>
            <a:ext cx="4015800" cy="4525560"/>
          </a:xfrm>
          <a:prstGeom prst="rect">
            <a:avLst/>
          </a:prstGeom>
        </p:spPr>
        <p:txBody>
          <a:bodyPr lIns="0" rIns="0" tIns="0" bIns="0">
            <a:normAutofit/>
          </a:bodyPr>
          <a:p>
            <a:endParaRPr b="0" lang="en-US" sz="3200" spc="-1" strike="noStrike">
              <a:solidFill>
                <a:srgbClr val="000000"/>
              </a:solidFill>
              <a:latin typeface="Calibri"/>
            </a:endParaRPr>
          </a:p>
        </p:txBody>
      </p:sp>
      <p:sp>
        <p:nvSpPr>
          <p:cNvPr id="93" name="PlaceHolder 3"/>
          <p:cNvSpPr>
            <a:spLocks noGrp="1"/>
          </p:cNvSpPr>
          <p:nvPr>
            <p:ph type="body"/>
          </p:nvPr>
        </p:nvSpPr>
        <p:spPr>
          <a:xfrm>
            <a:off x="4674240" y="1600200"/>
            <a:ext cx="4015800" cy="4525560"/>
          </a:xfrm>
          <a:prstGeom prst="rect">
            <a:avLst/>
          </a:prstGeom>
        </p:spPr>
        <p:txBody>
          <a:bodyPr lIns="0" rIns="0" tIns="0" bIns="0">
            <a:normAutofit/>
          </a:bodyPr>
          <a:p>
            <a:endParaRPr b="0" lang="en-US" sz="3200" spc="-1" strike="noStrike">
              <a:solidFill>
                <a:srgbClr val="000000"/>
              </a:solidFill>
              <a:latin typeface="Calibri"/>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4" name="PlaceHolder 1"/>
          <p:cNvSpPr>
            <a:spLocks noGrp="1"/>
          </p:cNvSpPr>
          <p:nvPr>
            <p:ph type="title"/>
          </p:nvPr>
        </p:nvSpPr>
        <p:spPr>
          <a:xfrm>
            <a:off x="457200" y="274680"/>
            <a:ext cx="8229240" cy="1142640"/>
          </a:xfrm>
          <a:prstGeom prst="rect">
            <a:avLst/>
          </a:prstGeom>
        </p:spPr>
        <p:txBody>
          <a:bodyPr lIns="0" rIns="0" tIns="0" bIns="0" anchor="ctr"/>
          <a:p>
            <a:endParaRPr b="0" lang="en-US" sz="1800" spc="-1" strike="noStrike">
              <a:solidFill>
                <a:srgbClr val="000000"/>
              </a:solidFill>
              <a:latin typeface="Calibri"/>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457200" y="274680"/>
            <a:ext cx="8229240" cy="1142640"/>
          </a:xfrm>
          <a:prstGeom prst="rect">
            <a:avLst/>
          </a:prstGeom>
        </p:spPr>
        <p:txBody>
          <a:bodyPr lIns="0" rIns="0" tIns="0" bIns="0" anchor="ctr"/>
          <a:p>
            <a:endParaRPr b="0" lang="en-US" sz="1800" spc="-1" strike="noStrike">
              <a:solidFill>
                <a:srgbClr val="000000"/>
              </a:solidFill>
              <a:latin typeface="Calibri"/>
            </a:endParaRPr>
          </a:p>
        </p:txBody>
      </p:sp>
      <p:sp>
        <p:nvSpPr>
          <p:cNvPr id="8" name="PlaceHolder 2"/>
          <p:cNvSpPr>
            <a:spLocks noGrp="1"/>
          </p:cNvSpPr>
          <p:nvPr>
            <p:ph type="body"/>
          </p:nvPr>
        </p:nvSpPr>
        <p:spPr>
          <a:xfrm>
            <a:off x="457200" y="1600200"/>
            <a:ext cx="8229240" cy="4525560"/>
          </a:xfrm>
          <a:prstGeom prst="rect">
            <a:avLst/>
          </a:prstGeom>
        </p:spPr>
        <p:txBody>
          <a:bodyPr lIns="0" rIns="0" tIns="0" bIns="0">
            <a:normAutofit/>
          </a:bodyPr>
          <a:p>
            <a:endParaRPr b="0" lang="en-US" sz="3200" spc="-1" strike="noStrike">
              <a:solidFill>
                <a:srgbClr val="000000"/>
              </a:solidFill>
              <a:latin typeface="Calibri"/>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95" name="PlaceHolder 1"/>
          <p:cNvSpPr>
            <a:spLocks noGrp="1"/>
          </p:cNvSpPr>
          <p:nvPr>
            <p:ph type="subTitle"/>
          </p:nvPr>
        </p:nvSpPr>
        <p:spPr>
          <a:xfrm>
            <a:off x="457200" y="274680"/>
            <a:ext cx="8229240" cy="5297760"/>
          </a:xfrm>
          <a:prstGeom prst="rect">
            <a:avLst/>
          </a:prstGeom>
        </p:spPr>
        <p:txBody>
          <a:bodyPr lIns="0" rIns="0" tIns="0" bIns="0" anchor="ctr"/>
          <a:p>
            <a:pPr algn="ctr"/>
            <a:endParaRPr b="0" lang="en-IN"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96" name="PlaceHolder 1"/>
          <p:cNvSpPr>
            <a:spLocks noGrp="1"/>
          </p:cNvSpPr>
          <p:nvPr>
            <p:ph type="title"/>
          </p:nvPr>
        </p:nvSpPr>
        <p:spPr>
          <a:xfrm>
            <a:off x="457200" y="274680"/>
            <a:ext cx="8229240" cy="1142640"/>
          </a:xfrm>
          <a:prstGeom prst="rect">
            <a:avLst/>
          </a:prstGeom>
        </p:spPr>
        <p:txBody>
          <a:bodyPr lIns="0" rIns="0" tIns="0" bIns="0" anchor="ctr"/>
          <a:p>
            <a:endParaRPr b="0" lang="en-US" sz="1800" spc="-1" strike="noStrike">
              <a:solidFill>
                <a:srgbClr val="000000"/>
              </a:solidFill>
              <a:latin typeface="Calibri"/>
            </a:endParaRPr>
          </a:p>
        </p:txBody>
      </p:sp>
      <p:sp>
        <p:nvSpPr>
          <p:cNvPr id="97" name="PlaceHolder 2"/>
          <p:cNvSpPr>
            <a:spLocks noGrp="1"/>
          </p:cNvSpPr>
          <p:nvPr>
            <p:ph type="body"/>
          </p:nvPr>
        </p:nvSpPr>
        <p:spPr>
          <a:xfrm>
            <a:off x="457200" y="1600200"/>
            <a:ext cx="4015800" cy="2158560"/>
          </a:xfrm>
          <a:prstGeom prst="rect">
            <a:avLst/>
          </a:prstGeom>
        </p:spPr>
        <p:txBody>
          <a:bodyPr lIns="0" rIns="0" tIns="0" bIns="0">
            <a:normAutofit/>
          </a:bodyPr>
          <a:p>
            <a:endParaRPr b="0" lang="en-US" sz="3200" spc="-1" strike="noStrike">
              <a:solidFill>
                <a:srgbClr val="000000"/>
              </a:solidFill>
              <a:latin typeface="Calibri"/>
            </a:endParaRPr>
          </a:p>
        </p:txBody>
      </p:sp>
      <p:sp>
        <p:nvSpPr>
          <p:cNvPr id="98" name="PlaceHolder 3"/>
          <p:cNvSpPr>
            <a:spLocks noGrp="1"/>
          </p:cNvSpPr>
          <p:nvPr>
            <p:ph type="body"/>
          </p:nvPr>
        </p:nvSpPr>
        <p:spPr>
          <a:xfrm>
            <a:off x="4674240" y="1600200"/>
            <a:ext cx="4015800" cy="4525560"/>
          </a:xfrm>
          <a:prstGeom prst="rect">
            <a:avLst/>
          </a:prstGeom>
        </p:spPr>
        <p:txBody>
          <a:bodyPr lIns="0" rIns="0" tIns="0" bIns="0">
            <a:normAutofit/>
          </a:bodyPr>
          <a:p>
            <a:endParaRPr b="0" lang="en-US" sz="3200" spc="-1" strike="noStrike">
              <a:solidFill>
                <a:srgbClr val="000000"/>
              </a:solidFill>
              <a:latin typeface="Calibri"/>
            </a:endParaRPr>
          </a:p>
        </p:txBody>
      </p:sp>
      <p:sp>
        <p:nvSpPr>
          <p:cNvPr id="99" name="PlaceHolder 4"/>
          <p:cNvSpPr>
            <a:spLocks noGrp="1"/>
          </p:cNvSpPr>
          <p:nvPr>
            <p:ph type="body"/>
          </p:nvPr>
        </p:nvSpPr>
        <p:spPr>
          <a:xfrm>
            <a:off x="457200" y="3964320"/>
            <a:ext cx="4015800" cy="2158560"/>
          </a:xfrm>
          <a:prstGeom prst="rect">
            <a:avLst/>
          </a:prstGeom>
        </p:spPr>
        <p:txBody>
          <a:bodyPr lIns="0" rIns="0" tIns="0" bIns="0">
            <a:normAutofit/>
          </a:bodyPr>
          <a:p>
            <a:endParaRPr b="0" lang="en-US" sz="3200" spc="-1" strike="noStrike">
              <a:solidFill>
                <a:srgbClr val="000000"/>
              </a:solidFill>
              <a:latin typeface="Calibri"/>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00" name="PlaceHolder 1"/>
          <p:cNvSpPr>
            <a:spLocks noGrp="1"/>
          </p:cNvSpPr>
          <p:nvPr>
            <p:ph type="title"/>
          </p:nvPr>
        </p:nvSpPr>
        <p:spPr>
          <a:xfrm>
            <a:off x="457200" y="274680"/>
            <a:ext cx="8229240" cy="1142640"/>
          </a:xfrm>
          <a:prstGeom prst="rect">
            <a:avLst/>
          </a:prstGeom>
        </p:spPr>
        <p:txBody>
          <a:bodyPr lIns="0" rIns="0" tIns="0" bIns="0" anchor="ctr"/>
          <a:p>
            <a:endParaRPr b="0" lang="en-US" sz="1800" spc="-1" strike="noStrike">
              <a:solidFill>
                <a:srgbClr val="000000"/>
              </a:solidFill>
              <a:latin typeface="Calibri"/>
            </a:endParaRPr>
          </a:p>
        </p:txBody>
      </p:sp>
      <p:sp>
        <p:nvSpPr>
          <p:cNvPr id="101" name="PlaceHolder 2"/>
          <p:cNvSpPr>
            <a:spLocks noGrp="1"/>
          </p:cNvSpPr>
          <p:nvPr>
            <p:ph type="body"/>
          </p:nvPr>
        </p:nvSpPr>
        <p:spPr>
          <a:xfrm>
            <a:off x="457200" y="1600200"/>
            <a:ext cx="4015800" cy="4525560"/>
          </a:xfrm>
          <a:prstGeom prst="rect">
            <a:avLst/>
          </a:prstGeom>
        </p:spPr>
        <p:txBody>
          <a:bodyPr lIns="0" rIns="0" tIns="0" bIns="0">
            <a:normAutofit/>
          </a:bodyPr>
          <a:p>
            <a:endParaRPr b="0" lang="en-US" sz="3200" spc="-1" strike="noStrike">
              <a:solidFill>
                <a:srgbClr val="000000"/>
              </a:solidFill>
              <a:latin typeface="Calibri"/>
            </a:endParaRPr>
          </a:p>
        </p:txBody>
      </p:sp>
      <p:sp>
        <p:nvSpPr>
          <p:cNvPr id="102" name="PlaceHolder 3"/>
          <p:cNvSpPr>
            <a:spLocks noGrp="1"/>
          </p:cNvSpPr>
          <p:nvPr>
            <p:ph type="body"/>
          </p:nvPr>
        </p:nvSpPr>
        <p:spPr>
          <a:xfrm>
            <a:off x="4674240" y="1600200"/>
            <a:ext cx="4015800" cy="2158560"/>
          </a:xfrm>
          <a:prstGeom prst="rect">
            <a:avLst/>
          </a:prstGeom>
        </p:spPr>
        <p:txBody>
          <a:bodyPr lIns="0" rIns="0" tIns="0" bIns="0">
            <a:normAutofit/>
          </a:bodyPr>
          <a:p>
            <a:endParaRPr b="0" lang="en-US" sz="3200" spc="-1" strike="noStrike">
              <a:solidFill>
                <a:srgbClr val="000000"/>
              </a:solidFill>
              <a:latin typeface="Calibri"/>
            </a:endParaRPr>
          </a:p>
        </p:txBody>
      </p:sp>
      <p:sp>
        <p:nvSpPr>
          <p:cNvPr id="103" name="PlaceHolder 4"/>
          <p:cNvSpPr>
            <a:spLocks noGrp="1"/>
          </p:cNvSpPr>
          <p:nvPr>
            <p:ph type="body"/>
          </p:nvPr>
        </p:nvSpPr>
        <p:spPr>
          <a:xfrm>
            <a:off x="4674240" y="3964320"/>
            <a:ext cx="4015800" cy="2158560"/>
          </a:xfrm>
          <a:prstGeom prst="rect">
            <a:avLst/>
          </a:prstGeom>
        </p:spPr>
        <p:txBody>
          <a:bodyPr lIns="0" rIns="0" tIns="0" bIns="0">
            <a:normAutofit/>
          </a:bodyPr>
          <a:p>
            <a:endParaRPr b="0" lang="en-US" sz="3200" spc="-1" strike="noStrike">
              <a:solidFill>
                <a:srgbClr val="000000"/>
              </a:solidFill>
              <a:latin typeface="Calibri"/>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04" name="PlaceHolder 1"/>
          <p:cNvSpPr>
            <a:spLocks noGrp="1"/>
          </p:cNvSpPr>
          <p:nvPr>
            <p:ph type="title"/>
          </p:nvPr>
        </p:nvSpPr>
        <p:spPr>
          <a:xfrm>
            <a:off x="457200" y="274680"/>
            <a:ext cx="8229240" cy="1142640"/>
          </a:xfrm>
          <a:prstGeom prst="rect">
            <a:avLst/>
          </a:prstGeom>
        </p:spPr>
        <p:txBody>
          <a:bodyPr lIns="0" rIns="0" tIns="0" bIns="0" anchor="ctr"/>
          <a:p>
            <a:endParaRPr b="0" lang="en-US" sz="1800" spc="-1" strike="noStrike">
              <a:solidFill>
                <a:srgbClr val="000000"/>
              </a:solidFill>
              <a:latin typeface="Calibri"/>
            </a:endParaRPr>
          </a:p>
        </p:txBody>
      </p:sp>
      <p:sp>
        <p:nvSpPr>
          <p:cNvPr id="105" name="PlaceHolder 2"/>
          <p:cNvSpPr>
            <a:spLocks noGrp="1"/>
          </p:cNvSpPr>
          <p:nvPr>
            <p:ph type="body"/>
          </p:nvPr>
        </p:nvSpPr>
        <p:spPr>
          <a:xfrm>
            <a:off x="457200" y="1600200"/>
            <a:ext cx="4015800" cy="2158560"/>
          </a:xfrm>
          <a:prstGeom prst="rect">
            <a:avLst/>
          </a:prstGeom>
        </p:spPr>
        <p:txBody>
          <a:bodyPr lIns="0" rIns="0" tIns="0" bIns="0">
            <a:normAutofit/>
          </a:bodyPr>
          <a:p>
            <a:endParaRPr b="0" lang="en-US" sz="3200" spc="-1" strike="noStrike">
              <a:solidFill>
                <a:srgbClr val="000000"/>
              </a:solidFill>
              <a:latin typeface="Calibri"/>
            </a:endParaRPr>
          </a:p>
        </p:txBody>
      </p:sp>
      <p:sp>
        <p:nvSpPr>
          <p:cNvPr id="106" name="PlaceHolder 3"/>
          <p:cNvSpPr>
            <a:spLocks noGrp="1"/>
          </p:cNvSpPr>
          <p:nvPr>
            <p:ph type="body"/>
          </p:nvPr>
        </p:nvSpPr>
        <p:spPr>
          <a:xfrm>
            <a:off x="4674240" y="1600200"/>
            <a:ext cx="4015800" cy="2158560"/>
          </a:xfrm>
          <a:prstGeom prst="rect">
            <a:avLst/>
          </a:prstGeom>
        </p:spPr>
        <p:txBody>
          <a:bodyPr lIns="0" rIns="0" tIns="0" bIns="0">
            <a:normAutofit/>
          </a:bodyPr>
          <a:p>
            <a:endParaRPr b="0" lang="en-US" sz="3200" spc="-1" strike="noStrike">
              <a:solidFill>
                <a:srgbClr val="000000"/>
              </a:solidFill>
              <a:latin typeface="Calibri"/>
            </a:endParaRPr>
          </a:p>
        </p:txBody>
      </p:sp>
      <p:sp>
        <p:nvSpPr>
          <p:cNvPr id="107" name="PlaceHolder 4"/>
          <p:cNvSpPr>
            <a:spLocks noGrp="1"/>
          </p:cNvSpPr>
          <p:nvPr>
            <p:ph type="body"/>
          </p:nvPr>
        </p:nvSpPr>
        <p:spPr>
          <a:xfrm>
            <a:off x="457200" y="3964320"/>
            <a:ext cx="8229240" cy="2158560"/>
          </a:xfrm>
          <a:prstGeom prst="rect">
            <a:avLst/>
          </a:prstGeom>
        </p:spPr>
        <p:txBody>
          <a:bodyPr lIns="0" rIns="0" tIns="0" bIns="0">
            <a:normAutofit/>
          </a:bodyPr>
          <a:p>
            <a:endParaRPr b="0" lang="en-US" sz="3200" spc="-1" strike="noStrike">
              <a:solidFill>
                <a:srgbClr val="000000"/>
              </a:solidFill>
              <a:latin typeface="Calibri"/>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08" name="PlaceHolder 1"/>
          <p:cNvSpPr>
            <a:spLocks noGrp="1"/>
          </p:cNvSpPr>
          <p:nvPr>
            <p:ph type="title"/>
          </p:nvPr>
        </p:nvSpPr>
        <p:spPr>
          <a:xfrm>
            <a:off x="457200" y="274680"/>
            <a:ext cx="8229240" cy="1142640"/>
          </a:xfrm>
          <a:prstGeom prst="rect">
            <a:avLst/>
          </a:prstGeom>
        </p:spPr>
        <p:txBody>
          <a:bodyPr lIns="0" rIns="0" tIns="0" bIns="0" anchor="ctr"/>
          <a:p>
            <a:endParaRPr b="0" lang="en-US" sz="1800" spc="-1" strike="noStrike">
              <a:solidFill>
                <a:srgbClr val="000000"/>
              </a:solidFill>
              <a:latin typeface="Calibri"/>
            </a:endParaRPr>
          </a:p>
        </p:txBody>
      </p:sp>
      <p:sp>
        <p:nvSpPr>
          <p:cNvPr id="109" name="PlaceHolder 2"/>
          <p:cNvSpPr>
            <a:spLocks noGrp="1"/>
          </p:cNvSpPr>
          <p:nvPr>
            <p:ph type="body"/>
          </p:nvPr>
        </p:nvSpPr>
        <p:spPr>
          <a:xfrm>
            <a:off x="457200" y="1600200"/>
            <a:ext cx="8229240" cy="2158560"/>
          </a:xfrm>
          <a:prstGeom prst="rect">
            <a:avLst/>
          </a:prstGeom>
        </p:spPr>
        <p:txBody>
          <a:bodyPr lIns="0" rIns="0" tIns="0" bIns="0">
            <a:normAutofit/>
          </a:bodyPr>
          <a:p>
            <a:endParaRPr b="0" lang="en-US" sz="3200" spc="-1" strike="noStrike">
              <a:solidFill>
                <a:srgbClr val="000000"/>
              </a:solidFill>
              <a:latin typeface="Calibri"/>
            </a:endParaRPr>
          </a:p>
        </p:txBody>
      </p:sp>
      <p:sp>
        <p:nvSpPr>
          <p:cNvPr id="110" name="PlaceHolder 3"/>
          <p:cNvSpPr>
            <a:spLocks noGrp="1"/>
          </p:cNvSpPr>
          <p:nvPr>
            <p:ph type="body"/>
          </p:nvPr>
        </p:nvSpPr>
        <p:spPr>
          <a:xfrm>
            <a:off x="457200" y="3964320"/>
            <a:ext cx="8229240" cy="2158560"/>
          </a:xfrm>
          <a:prstGeom prst="rect">
            <a:avLst/>
          </a:prstGeom>
        </p:spPr>
        <p:txBody>
          <a:bodyPr lIns="0" rIns="0" tIns="0" bIns="0">
            <a:normAutofit/>
          </a:bodyPr>
          <a:p>
            <a:endParaRPr b="0" lang="en-US" sz="3200" spc="-1" strike="noStrike">
              <a:solidFill>
                <a:srgbClr val="000000"/>
              </a:solidFill>
              <a:latin typeface="Calibri"/>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11" name="PlaceHolder 1"/>
          <p:cNvSpPr>
            <a:spLocks noGrp="1"/>
          </p:cNvSpPr>
          <p:nvPr>
            <p:ph type="title"/>
          </p:nvPr>
        </p:nvSpPr>
        <p:spPr>
          <a:xfrm>
            <a:off x="457200" y="274680"/>
            <a:ext cx="8229240" cy="1142640"/>
          </a:xfrm>
          <a:prstGeom prst="rect">
            <a:avLst/>
          </a:prstGeom>
        </p:spPr>
        <p:txBody>
          <a:bodyPr lIns="0" rIns="0" tIns="0" bIns="0" anchor="ctr"/>
          <a:p>
            <a:endParaRPr b="0" lang="en-US" sz="1800" spc="-1" strike="noStrike">
              <a:solidFill>
                <a:srgbClr val="000000"/>
              </a:solidFill>
              <a:latin typeface="Calibri"/>
            </a:endParaRPr>
          </a:p>
        </p:txBody>
      </p:sp>
      <p:sp>
        <p:nvSpPr>
          <p:cNvPr id="112" name="PlaceHolder 2"/>
          <p:cNvSpPr>
            <a:spLocks noGrp="1"/>
          </p:cNvSpPr>
          <p:nvPr>
            <p:ph type="body"/>
          </p:nvPr>
        </p:nvSpPr>
        <p:spPr>
          <a:xfrm>
            <a:off x="457200" y="1600200"/>
            <a:ext cx="4015800" cy="2158560"/>
          </a:xfrm>
          <a:prstGeom prst="rect">
            <a:avLst/>
          </a:prstGeom>
        </p:spPr>
        <p:txBody>
          <a:bodyPr lIns="0" rIns="0" tIns="0" bIns="0">
            <a:normAutofit/>
          </a:bodyPr>
          <a:p>
            <a:endParaRPr b="0" lang="en-US" sz="3200" spc="-1" strike="noStrike">
              <a:solidFill>
                <a:srgbClr val="000000"/>
              </a:solidFill>
              <a:latin typeface="Calibri"/>
            </a:endParaRPr>
          </a:p>
        </p:txBody>
      </p:sp>
      <p:sp>
        <p:nvSpPr>
          <p:cNvPr id="113" name="PlaceHolder 3"/>
          <p:cNvSpPr>
            <a:spLocks noGrp="1"/>
          </p:cNvSpPr>
          <p:nvPr>
            <p:ph type="body"/>
          </p:nvPr>
        </p:nvSpPr>
        <p:spPr>
          <a:xfrm>
            <a:off x="4674240" y="1600200"/>
            <a:ext cx="4015800" cy="2158560"/>
          </a:xfrm>
          <a:prstGeom prst="rect">
            <a:avLst/>
          </a:prstGeom>
        </p:spPr>
        <p:txBody>
          <a:bodyPr lIns="0" rIns="0" tIns="0" bIns="0">
            <a:normAutofit/>
          </a:bodyPr>
          <a:p>
            <a:endParaRPr b="0" lang="en-US" sz="3200" spc="-1" strike="noStrike">
              <a:solidFill>
                <a:srgbClr val="000000"/>
              </a:solidFill>
              <a:latin typeface="Calibri"/>
            </a:endParaRPr>
          </a:p>
        </p:txBody>
      </p:sp>
      <p:sp>
        <p:nvSpPr>
          <p:cNvPr id="114" name="PlaceHolder 4"/>
          <p:cNvSpPr>
            <a:spLocks noGrp="1"/>
          </p:cNvSpPr>
          <p:nvPr>
            <p:ph type="body"/>
          </p:nvPr>
        </p:nvSpPr>
        <p:spPr>
          <a:xfrm>
            <a:off x="457200" y="3964320"/>
            <a:ext cx="4015800" cy="2158560"/>
          </a:xfrm>
          <a:prstGeom prst="rect">
            <a:avLst/>
          </a:prstGeom>
        </p:spPr>
        <p:txBody>
          <a:bodyPr lIns="0" rIns="0" tIns="0" bIns="0">
            <a:normAutofit/>
          </a:bodyPr>
          <a:p>
            <a:endParaRPr b="0" lang="en-US" sz="3200" spc="-1" strike="noStrike">
              <a:solidFill>
                <a:srgbClr val="000000"/>
              </a:solidFill>
              <a:latin typeface="Calibri"/>
            </a:endParaRPr>
          </a:p>
        </p:txBody>
      </p:sp>
      <p:sp>
        <p:nvSpPr>
          <p:cNvPr id="115" name="PlaceHolder 5"/>
          <p:cNvSpPr>
            <a:spLocks noGrp="1"/>
          </p:cNvSpPr>
          <p:nvPr>
            <p:ph type="body"/>
          </p:nvPr>
        </p:nvSpPr>
        <p:spPr>
          <a:xfrm>
            <a:off x="4674240" y="3964320"/>
            <a:ext cx="4015800" cy="2158560"/>
          </a:xfrm>
          <a:prstGeom prst="rect">
            <a:avLst/>
          </a:prstGeom>
        </p:spPr>
        <p:txBody>
          <a:bodyPr lIns="0" rIns="0" tIns="0" bIns="0">
            <a:normAutofit/>
          </a:bodyPr>
          <a:p>
            <a:endParaRPr b="0" lang="en-US" sz="3200" spc="-1" strike="noStrike">
              <a:solidFill>
                <a:srgbClr val="000000"/>
              </a:solidFill>
              <a:latin typeface="Calibri"/>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16" name="PlaceHolder 1"/>
          <p:cNvSpPr>
            <a:spLocks noGrp="1"/>
          </p:cNvSpPr>
          <p:nvPr>
            <p:ph type="title"/>
          </p:nvPr>
        </p:nvSpPr>
        <p:spPr>
          <a:xfrm>
            <a:off x="457200" y="274680"/>
            <a:ext cx="8229240" cy="1142640"/>
          </a:xfrm>
          <a:prstGeom prst="rect">
            <a:avLst/>
          </a:prstGeom>
        </p:spPr>
        <p:txBody>
          <a:bodyPr lIns="0" rIns="0" tIns="0" bIns="0" anchor="ctr"/>
          <a:p>
            <a:endParaRPr b="0" lang="en-US" sz="1800" spc="-1" strike="noStrike">
              <a:solidFill>
                <a:srgbClr val="000000"/>
              </a:solidFill>
              <a:latin typeface="Calibri"/>
            </a:endParaRPr>
          </a:p>
        </p:txBody>
      </p:sp>
      <p:sp>
        <p:nvSpPr>
          <p:cNvPr id="117" name="PlaceHolder 2"/>
          <p:cNvSpPr>
            <a:spLocks noGrp="1"/>
          </p:cNvSpPr>
          <p:nvPr>
            <p:ph type="body"/>
          </p:nvPr>
        </p:nvSpPr>
        <p:spPr>
          <a:xfrm>
            <a:off x="457200" y="1600200"/>
            <a:ext cx="2649600" cy="2158560"/>
          </a:xfrm>
          <a:prstGeom prst="rect">
            <a:avLst/>
          </a:prstGeom>
        </p:spPr>
        <p:txBody>
          <a:bodyPr lIns="0" rIns="0" tIns="0" bIns="0">
            <a:normAutofit/>
          </a:bodyPr>
          <a:p>
            <a:endParaRPr b="0" lang="en-US" sz="3200" spc="-1" strike="noStrike">
              <a:solidFill>
                <a:srgbClr val="000000"/>
              </a:solidFill>
              <a:latin typeface="Calibri"/>
            </a:endParaRPr>
          </a:p>
        </p:txBody>
      </p:sp>
      <p:sp>
        <p:nvSpPr>
          <p:cNvPr id="118" name="PlaceHolder 3"/>
          <p:cNvSpPr>
            <a:spLocks noGrp="1"/>
          </p:cNvSpPr>
          <p:nvPr>
            <p:ph type="body"/>
          </p:nvPr>
        </p:nvSpPr>
        <p:spPr>
          <a:xfrm>
            <a:off x="3239640" y="1600200"/>
            <a:ext cx="2649600" cy="2158560"/>
          </a:xfrm>
          <a:prstGeom prst="rect">
            <a:avLst/>
          </a:prstGeom>
        </p:spPr>
        <p:txBody>
          <a:bodyPr lIns="0" rIns="0" tIns="0" bIns="0">
            <a:normAutofit/>
          </a:bodyPr>
          <a:p>
            <a:endParaRPr b="0" lang="en-US" sz="3200" spc="-1" strike="noStrike">
              <a:solidFill>
                <a:srgbClr val="000000"/>
              </a:solidFill>
              <a:latin typeface="Calibri"/>
            </a:endParaRPr>
          </a:p>
        </p:txBody>
      </p:sp>
      <p:sp>
        <p:nvSpPr>
          <p:cNvPr id="119" name="PlaceHolder 4"/>
          <p:cNvSpPr>
            <a:spLocks noGrp="1"/>
          </p:cNvSpPr>
          <p:nvPr>
            <p:ph type="body"/>
          </p:nvPr>
        </p:nvSpPr>
        <p:spPr>
          <a:xfrm>
            <a:off x="6022080" y="1600200"/>
            <a:ext cx="2649600" cy="2158560"/>
          </a:xfrm>
          <a:prstGeom prst="rect">
            <a:avLst/>
          </a:prstGeom>
        </p:spPr>
        <p:txBody>
          <a:bodyPr lIns="0" rIns="0" tIns="0" bIns="0">
            <a:normAutofit/>
          </a:bodyPr>
          <a:p>
            <a:endParaRPr b="0" lang="en-US" sz="3200" spc="-1" strike="noStrike">
              <a:solidFill>
                <a:srgbClr val="000000"/>
              </a:solidFill>
              <a:latin typeface="Calibri"/>
            </a:endParaRPr>
          </a:p>
        </p:txBody>
      </p:sp>
      <p:sp>
        <p:nvSpPr>
          <p:cNvPr id="120" name="PlaceHolder 5"/>
          <p:cNvSpPr>
            <a:spLocks noGrp="1"/>
          </p:cNvSpPr>
          <p:nvPr>
            <p:ph type="body"/>
          </p:nvPr>
        </p:nvSpPr>
        <p:spPr>
          <a:xfrm>
            <a:off x="457200" y="3964320"/>
            <a:ext cx="2649600" cy="2158560"/>
          </a:xfrm>
          <a:prstGeom prst="rect">
            <a:avLst/>
          </a:prstGeom>
        </p:spPr>
        <p:txBody>
          <a:bodyPr lIns="0" rIns="0" tIns="0" bIns="0">
            <a:normAutofit/>
          </a:bodyPr>
          <a:p>
            <a:endParaRPr b="0" lang="en-US" sz="3200" spc="-1" strike="noStrike">
              <a:solidFill>
                <a:srgbClr val="000000"/>
              </a:solidFill>
              <a:latin typeface="Calibri"/>
            </a:endParaRPr>
          </a:p>
        </p:txBody>
      </p:sp>
      <p:sp>
        <p:nvSpPr>
          <p:cNvPr id="121" name="PlaceHolder 6"/>
          <p:cNvSpPr>
            <a:spLocks noGrp="1"/>
          </p:cNvSpPr>
          <p:nvPr>
            <p:ph type="body"/>
          </p:nvPr>
        </p:nvSpPr>
        <p:spPr>
          <a:xfrm>
            <a:off x="3239640" y="3964320"/>
            <a:ext cx="2649600" cy="2158560"/>
          </a:xfrm>
          <a:prstGeom prst="rect">
            <a:avLst/>
          </a:prstGeom>
        </p:spPr>
        <p:txBody>
          <a:bodyPr lIns="0" rIns="0" tIns="0" bIns="0">
            <a:normAutofit/>
          </a:bodyPr>
          <a:p>
            <a:endParaRPr b="0" lang="en-US" sz="3200" spc="-1" strike="noStrike">
              <a:solidFill>
                <a:srgbClr val="000000"/>
              </a:solidFill>
              <a:latin typeface="Calibri"/>
            </a:endParaRPr>
          </a:p>
        </p:txBody>
      </p:sp>
      <p:sp>
        <p:nvSpPr>
          <p:cNvPr id="122" name="PlaceHolder 7"/>
          <p:cNvSpPr>
            <a:spLocks noGrp="1"/>
          </p:cNvSpPr>
          <p:nvPr>
            <p:ph type="body"/>
          </p:nvPr>
        </p:nvSpPr>
        <p:spPr>
          <a:xfrm>
            <a:off x="6022080" y="3964320"/>
            <a:ext cx="2649600" cy="2158560"/>
          </a:xfrm>
          <a:prstGeom prst="rect">
            <a:avLst/>
          </a:prstGeom>
        </p:spPr>
        <p:txBody>
          <a:bodyPr lIns="0" rIns="0" tIns="0" bIns="0">
            <a:normAutofit/>
          </a:bodyPr>
          <a:p>
            <a:endParaRPr b="0" lang="en-US" sz="3200" spc="-1" strike="noStrike">
              <a:solidFill>
                <a:srgbClr val="000000"/>
              </a:solidFill>
              <a:latin typeface="Calibri"/>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28" name="PlaceHolder 1"/>
          <p:cNvSpPr>
            <a:spLocks noGrp="1"/>
          </p:cNvSpPr>
          <p:nvPr>
            <p:ph type="title"/>
          </p:nvPr>
        </p:nvSpPr>
        <p:spPr>
          <a:xfrm>
            <a:off x="457200" y="274680"/>
            <a:ext cx="8229240" cy="1142640"/>
          </a:xfrm>
          <a:prstGeom prst="rect">
            <a:avLst/>
          </a:prstGeom>
        </p:spPr>
        <p:txBody>
          <a:bodyPr lIns="0" rIns="0" tIns="0" bIns="0" anchor="ctr"/>
          <a:p>
            <a:endParaRPr b="0" lang="en-US" sz="1800" spc="-1" strike="noStrike">
              <a:solidFill>
                <a:srgbClr val="000000"/>
              </a:solidFill>
              <a:latin typeface="Calibri"/>
            </a:endParaRPr>
          </a:p>
        </p:txBody>
      </p:sp>
      <p:sp>
        <p:nvSpPr>
          <p:cNvPr id="129" name="PlaceHolder 2"/>
          <p:cNvSpPr>
            <a:spLocks noGrp="1"/>
          </p:cNvSpPr>
          <p:nvPr>
            <p:ph type="subTitle"/>
          </p:nvPr>
        </p:nvSpPr>
        <p:spPr>
          <a:xfrm>
            <a:off x="457200" y="1600200"/>
            <a:ext cx="8229240" cy="4525560"/>
          </a:xfrm>
          <a:prstGeom prst="rect">
            <a:avLst/>
          </a:prstGeom>
        </p:spPr>
        <p:txBody>
          <a:bodyPr lIns="0" rIns="0" tIns="0" bIns="0" anchor="ctr"/>
          <a:p>
            <a:pPr algn="ctr"/>
            <a:endParaRPr b="0" lang="en-IN" sz="3200" spc="-1" strike="noStrike">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30" name="PlaceHolder 1"/>
          <p:cNvSpPr>
            <a:spLocks noGrp="1"/>
          </p:cNvSpPr>
          <p:nvPr>
            <p:ph type="title"/>
          </p:nvPr>
        </p:nvSpPr>
        <p:spPr>
          <a:xfrm>
            <a:off x="457200" y="274680"/>
            <a:ext cx="8229240" cy="1142640"/>
          </a:xfrm>
          <a:prstGeom prst="rect">
            <a:avLst/>
          </a:prstGeom>
        </p:spPr>
        <p:txBody>
          <a:bodyPr lIns="0" rIns="0" tIns="0" bIns="0" anchor="ctr"/>
          <a:p>
            <a:endParaRPr b="0" lang="en-US" sz="1800" spc="-1" strike="noStrike">
              <a:solidFill>
                <a:srgbClr val="000000"/>
              </a:solidFill>
              <a:latin typeface="Calibri"/>
            </a:endParaRPr>
          </a:p>
        </p:txBody>
      </p:sp>
      <p:sp>
        <p:nvSpPr>
          <p:cNvPr id="131" name="PlaceHolder 2"/>
          <p:cNvSpPr>
            <a:spLocks noGrp="1"/>
          </p:cNvSpPr>
          <p:nvPr>
            <p:ph type="body"/>
          </p:nvPr>
        </p:nvSpPr>
        <p:spPr>
          <a:xfrm>
            <a:off x="457200" y="1600200"/>
            <a:ext cx="8229240" cy="4525560"/>
          </a:xfrm>
          <a:prstGeom prst="rect">
            <a:avLst/>
          </a:prstGeom>
        </p:spPr>
        <p:txBody>
          <a:bodyPr lIns="0" rIns="0" tIns="0" bIns="0">
            <a:normAutofit/>
          </a:bodyPr>
          <a:p>
            <a:endParaRPr b="0" lang="en-US" sz="3200" spc="-1" strike="noStrike">
              <a:solidFill>
                <a:srgbClr val="000000"/>
              </a:solidFill>
              <a:latin typeface="Calibri"/>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457200" y="274680"/>
            <a:ext cx="8229240" cy="1142640"/>
          </a:xfrm>
          <a:prstGeom prst="rect">
            <a:avLst/>
          </a:prstGeom>
        </p:spPr>
        <p:txBody>
          <a:bodyPr lIns="0" rIns="0" tIns="0" bIns="0" anchor="ctr"/>
          <a:p>
            <a:endParaRPr b="0" lang="en-US" sz="1800" spc="-1" strike="noStrike">
              <a:solidFill>
                <a:srgbClr val="000000"/>
              </a:solidFill>
              <a:latin typeface="Calibri"/>
            </a:endParaRPr>
          </a:p>
        </p:txBody>
      </p:sp>
      <p:sp>
        <p:nvSpPr>
          <p:cNvPr id="10" name="PlaceHolder 2"/>
          <p:cNvSpPr>
            <a:spLocks noGrp="1"/>
          </p:cNvSpPr>
          <p:nvPr>
            <p:ph type="body"/>
          </p:nvPr>
        </p:nvSpPr>
        <p:spPr>
          <a:xfrm>
            <a:off x="457200" y="1600200"/>
            <a:ext cx="4015800" cy="4525560"/>
          </a:xfrm>
          <a:prstGeom prst="rect">
            <a:avLst/>
          </a:prstGeom>
        </p:spPr>
        <p:txBody>
          <a:bodyPr lIns="0" rIns="0" tIns="0" bIns="0">
            <a:normAutofit/>
          </a:bodyPr>
          <a:p>
            <a:endParaRPr b="0" lang="en-US" sz="3200" spc="-1" strike="noStrike">
              <a:solidFill>
                <a:srgbClr val="000000"/>
              </a:solidFill>
              <a:latin typeface="Calibri"/>
            </a:endParaRPr>
          </a:p>
        </p:txBody>
      </p:sp>
      <p:sp>
        <p:nvSpPr>
          <p:cNvPr id="11" name="PlaceHolder 3"/>
          <p:cNvSpPr>
            <a:spLocks noGrp="1"/>
          </p:cNvSpPr>
          <p:nvPr>
            <p:ph type="body"/>
          </p:nvPr>
        </p:nvSpPr>
        <p:spPr>
          <a:xfrm>
            <a:off x="4674240" y="1600200"/>
            <a:ext cx="4015800" cy="4525560"/>
          </a:xfrm>
          <a:prstGeom prst="rect">
            <a:avLst/>
          </a:prstGeom>
        </p:spPr>
        <p:txBody>
          <a:bodyPr lIns="0" rIns="0" tIns="0" bIns="0">
            <a:normAutofit/>
          </a:bodyPr>
          <a:p>
            <a:endParaRPr b="0" lang="en-US" sz="3200" spc="-1" strike="noStrike">
              <a:solidFill>
                <a:srgbClr val="000000"/>
              </a:solidFill>
              <a:latin typeface="Calibri"/>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32" name="PlaceHolder 1"/>
          <p:cNvSpPr>
            <a:spLocks noGrp="1"/>
          </p:cNvSpPr>
          <p:nvPr>
            <p:ph type="title"/>
          </p:nvPr>
        </p:nvSpPr>
        <p:spPr>
          <a:xfrm>
            <a:off x="457200" y="274680"/>
            <a:ext cx="8229240" cy="1142640"/>
          </a:xfrm>
          <a:prstGeom prst="rect">
            <a:avLst/>
          </a:prstGeom>
        </p:spPr>
        <p:txBody>
          <a:bodyPr lIns="0" rIns="0" tIns="0" bIns="0" anchor="ctr"/>
          <a:p>
            <a:endParaRPr b="0" lang="en-US" sz="1800" spc="-1" strike="noStrike">
              <a:solidFill>
                <a:srgbClr val="000000"/>
              </a:solidFill>
              <a:latin typeface="Calibri"/>
            </a:endParaRPr>
          </a:p>
        </p:txBody>
      </p:sp>
      <p:sp>
        <p:nvSpPr>
          <p:cNvPr id="133" name="PlaceHolder 2"/>
          <p:cNvSpPr>
            <a:spLocks noGrp="1"/>
          </p:cNvSpPr>
          <p:nvPr>
            <p:ph type="body"/>
          </p:nvPr>
        </p:nvSpPr>
        <p:spPr>
          <a:xfrm>
            <a:off x="457200" y="1600200"/>
            <a:ext cx="4015800" cy="4525560"/>
          </a:xfrm>
          <a:prstGeom prst="rect">
            <a:avLst/>
          </a:prstGeom>
        </p:spPr>
        <p:txBody>
          <a:bodyPr lIns="0" rIns="0" tIns="0" bIns="0">
            <a:normAutofit/>
          </a:bodyPr>
          <a:p>
            <a:endParaRPr b="0" lang="en-US" sz="3200" spc="-1" strike="noStrike">
              <a:solidFill>
                <a:srgbClr val="000000"/>
              </a:solidFill>
              <a:latin typeface="Calibri"/>
            </a:endParaRPr>
          </a:p>
        </p:txBody>
      </p:sp>
      <p:sp>
        <p:nvSpPr>
          <p:cNvPr id="134" name="PlaceHolder 3"/>
          <p:cNvSpPr>
            <a:spLocks noGrp="1"/>
          </p:cNvSpPr>
          <p:nvPr>
            <p:ph type="body"/>
          </p:nvPr>
        </p:nvSpPr>
        <p:spPr>
          <a:xfrm>
            <a:off x="4674240" y="1600200"/>
            <a:ext cx="4015800" cy="4525560"/>
          </a:xfrm>
          <a:prstGeom prst="rect">
            <a:avLst/>
          </a:prstGeom>
        </p:spPr>
        <p:txBody>
          <a:bodyPr lIns="0" rIns="0" tIns="0" bIns="0">
            <a:normAutofit/>
          </a:bodyPr>
          <a:p>
            <a:endParaRPr b="0" lang="en-US" sz="3200" spc="-1" strike="noStrike">
              <a:solidFill>
                <a:srgbClr val="000000"/>
              </a:solidFill>
              <a:latin typeface="Calibri"/>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35" name="PlaceHolder 1"/>
          <p:cNvSpPr>
            <a:spLocks noGrp="1"/>
          </p:cNvSpPr>
          <p:nvPr>
            <p:ph type="title"/>
          </p:nvPr>
        </p:nvSpPr>
        <p:spPr>
          <a:xfrm>
            <a:off x="457200" y="274680"/>
            <a:ext cx="8229240" cy="1142640"/>
          </a:xfrm>
          <a:prstGeom prst="rect">
            <a:avLst/>
          </a:prstGeom>
        </p:spPr>
        <p:txBody>
          <a:bodyPr lIns="0" rIns="0" tIns="0" bIns="0" anchor="ctr"/>
          <a:p>
            <a:endParaRPr b="0" lang="en-US" sz="1800" spc="-1" strike="noStrike">
              <a:solidFill>
                <a:srgbClr val="000000"/>
              </a:solidFill>
              <a:latin typeface="Calibri"/>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6" name="PlaceHolder 1"/>
          <p:cNvSpPr>
            <a:spLocks noGrp="1"/>
          </p:cNvSpPr>
          <p:nvPr>
            <p:ph type="subTitle"/>
          </p:nvPr>
        </p:nvSpPr>
        <p:spPr>
          <a:xfrm>
            <a:off x="457200" y="274680"/>
            <a:ext cx="8229240" cy="5297760"/>
          </a:xfrm>
          <a:prstGeom prst="rect">
            <a:avLst/>
          </a:prstGeom>
        </p:spPr>
        <p:txBody>
          <a:bodyPr lIns="0" rIns="0" tIns="0" bIns="0" anchor="ctr"/>
          <a:p>
            <a:pPr algn="ctr"/>
            <a:endParaRPr b="0" lang="en-IN" sz="3200" spc="-1" strike="noStrike">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37" name="PlaceHolder 1"/>
          <p:cNvSpPr>
            <a:spLocks noGrp="1"/>
          </p:cNvSpPr>
          <p:nvPr>
            <p:ph type="title"/>
          </p:nvPr>
        </p:nvSpPr>
        <p:spPr>
          <a:xfrm>
            <a:off x="457200" y="274680"/>
            <a:ext cx="8229240" cy="1142640"/>
          </a:xfrm>
          <a:prstGeom prst="rect">
            <a:avLst/>
          </a:prstGeom>
        </p:spPr>
        <p:txBody>
          <a:bodyPr lIns="0" rIns="0" tIns="0" bIns="0" anchor="ctr"/>
          <a:p>
            <a:endParaRPr b="0" lang="en-US" sz="1800" spc="-1" strike="noStrike">
              <a:solidFill>
                <a:srgbClr val="000000"/>
              </a:solidFill>
              <a:latin typeface="Calibri"/>
            </a:endParaRPr>
          </a:p>
        </p:txBody>
      </p:sp>
      <p:sp>
        <p:nvSpPr>
          <p:cNvPr id="138" name="PlaceHolder 2"/>
          <p:cNvSpPr>
            <a:spLocks noGrp="1"/>
          </p:cNvSpPr>
          <p:nvPr>
            <p:ph type="body"/>
          </p:nvPr>
        </p:nvSpPr>
        <p:spPr>
          <a:xfrm>
            <a:off x="457200" y="1600200"/>
            <a:ext cx="4015800" cy="2158560"/>
          </a:xfrm>
          <a:prstGeom prst="rect">
            <a:avLst/>
          </a:prstGeom>
        </p:spPr>
        <p:txBody>
          <a:bodyPr lIns="0" rIns="0" tIns="0" bIns="0">
            <a:normAutofit/>
          </a:bodyPr>
          <a:p>
            <a:endParaRPr b="0" lang="en-US" sz="3200" spc="-1" strike="noStrike">
              <a:solidFill>
                <a:srgbClr val="000000"/>
              </a:solidFill>
              <a:latin typeface="Calibri"/>
            </a:endParaRPr>
          </a:p>
        </p:txBody>
      </p:sp>
      <p:sp>
        <p:nvSpPr>
          <p:cNvPr id="139" name="PlaceHolder 3"/>
          <p:cNvSpPr>
            <a:spLocks noGrp="1"/>
          </p:cNvSpPr>
          <p:nvPr>
            <p:ph type="body"/>
          </p:nvPr>
        </p:nvSpPr>
        <p:spPr>
          <a:xfrm>
            <a:off x="4674240" y="1600200"/>
            <a:ext cx="4015800" cy="4525560"/>
          </a:xfrm>
          <a:prstGeom prst="rect">
            <a:avLst/>
          </a:prstGeom>
        </p:spPr>
        <p:txBody>
          <a:bodyPr lIns="0" rIns="0" tIns="0" bIns="0">
            <a:normAutofit/>
          </a:bodyPr>
          <a:p>
            <a:endParaRPr b="0" lang="en-US" sz="3200" spc="-1" strike="noStrike">
              <a:solidFill>
                <a:srgbClr val="000000"/>
              </a:solidFill>
              <a:latin typeface="Calibri"/>
            </a:endParaRPr>
          </a:p>
        </p:txBody>
      </p:sp>
      <p:sp>
        <p:nvSpPr>
          <p:cNvPr id="140" name="PlaceHolder 4"/>
          <p:cNvSpPr>
            <a:spLocks noGrp="1"/>
          </p:cNvSpPr>
          <p:nvPr>
            <p:ph type="body"/>
          </p:nvPr>
        </p:nvSpPr>
        <p:spPr>
          <a:xfrm>
            <a:off x="457200" y="3964320"/>
            <a:ext cx="4015800" cy="2158560"/>
          </a:xfrm>
          <a:prstGeom prst="rect">
            <a:avLst/>
          </a:prstGeom>
        </p:spPr>
        <p:txBody>
          <a:bodyPr lIns="0" rIns="0" tIns="0" bIns="0">
            <a:normAutofit/>
          </a:bodyPr>
          <a:p>
            <a:endParaRPr b="0" lang="en-US" sz="3200" spc="-1" strike="noStrike">
              <a:solidFill>
                <a:srgbClr val="000000"/>
              </a:solidFill>
              <a:latin typeface="Calibri"/>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41" name="PlaceHolder 1"/>
          <p:cNvSpPr>
            <a:spLocks noGrp="1"/>
          </p:cNvSpPr>
          <p:nvPr>
            <p:ph type="title"/>
          </p:nvPr>
        </p:nvSpPr>
        <p:spPr>
          <a:xfrm>
            <a:off x="457200" y="274680"/>
            <a:ext cx="8229240" cy="1142640"/>
          </a:xfrm>
          <a:prstGeom prst="rect">
            <a:avLst/>
          </a:prstGeom>
        </p:spPr>
        <p:txBody>
          <a:bodyPr lIns="0" rIns="0" tIns="0" bIns="0" anchor="ctr"/>
          <a:p>
            <a:endParaRPr b="0" lang="en-US" sz="1800" spc="-1" strike="noStrike">
              <a:solidFill>
                <a:srgbClr val="000000"/>
              </a:solidFill>
              <a:latin typeface="Calibri"/>
            </a:endParaRPr>
          </a:p>
        </p:txBody>
      </p:sp>
      <p:sp>
        <p:nvSpPr>
          <p:cNvPr id="142" name="PlaceHolder 2"/>
          <p:cNvSpPr>
            <a:spLocks noGrp="1"/>
          </p:cNvSpPr>
          <p:nvPr>
            <p:ph type="body"/>
          </p:nvPr>
        </p:nvSpPr>
        <p:spPr>
          <a:xfrm>
            <a:off x="457200" y="1600200"/>
            <a:ext cx="4015800" cy="4525560"/>
          </a:xfrm>
          <a:prstGeom prst="rect">
            <a:avLst/>
          </a:prstGeom>
        </p:spPr>
        <p:txBody>
          <a:bodyPr lIns="0" rIns="0" tIns="0" bIns="0">
            <a:normAutofit/>
          </a:bodyPr>
          <a:p>
            <a:endParaRPr b="0" lang="en-US" sz="3200" spc="-1" strike="noStrike">
              <a:solidFill>
                <a:srgbClr val="000000"/>
              </a:solidFill>
              <a:latin typeface="Calibri"/>
            </a:endParaRPr>
          </a:p>
        </p:txBody>
      </p:sp>
      <p:sp>
        <p:nvSpPr>
          <p:cNvPr id="143" name="PlaceHolder 3"/>
          <p:cNvSpPr>
            <a:spLocks noGrp="1"/>
          </p:cNvSpPr>
          <p:nvPr>
            <p:ph type="body"/>
          </p:nvPr>
        </p:nvSpPr>
        <p:spPr>
          <a:xfrm>
            <a:off x="4674240" y="1600200"/>
            <a:ext cx="4015800" cy="2158560"/>
          </a:xfrm>
          <a:prstGeom prst="rect">
            <a:avLst/>
          </a:prstGeom>
        </p:spPr>
        <p:txBody>
          <a:bodyPr lIns="0" rIns="0" tIns="0" bIns="0">
            <a:normAutofit/>
          </a:bodyPr>
          <a:p>
            <a:endParaRPr b="0" lang="en-US" sz="3200" spc="-1" strike="noStrike">
              <a:solidFill>
                <a:srgbClr val="000000"/>
              </a:solidFill>
              <a:latin typeface="Calibri"/>
            </a:endParaRPr>
          </a:p>
        </p:txBody>
      </p:sp>
      <p:sp>
        <p:nvSpPr>
          <p:cNvPr id="144" name="PlaceHolder 4"/>
          <p:cNvSpPr>
            <a:spLocks noGrp="1"/>
          </p:cNvSpPr>
          <p:nvPr>
            <p:ph type="body"/>
          </p:nvPr>
        </p:nvSpPr>
        <p:spPr>
          <a:xfrm>
            <a:off x="4674240" y="3964320"/>
            <a:ext cx="4015800" cy="2158560"/>
          </a:xfrm>
          <a:prstGeom prst="rect">
            <a:avLst/>
          </a:prstGeom>
        </p:spPr>
        <p:txBody>
          <a:bodyPr lIns="0" rIns="0" tIns="0" bIns="0">
            <a:normAutofit/>
          </a:bodyPr>
          <a:p>
            <a:endParaRPr b="0" lang="en-US" sz="3200" spc="-1" strike="noStrike">
              <a:solidFill>
                <a:srgbClr val="000000"/>
              </a:solidFill>
              <a:latin typeface="Calibri"/>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45" name="PlaceHolder 1"/>
          <p:cNvSpPr>
            <a:spLocks noGrp="1"/>
          </p:cNvSpPr>
          <p:nvPr>
            <p:ph type="title"/>
          </p:nvPr>
        </p:nvSpPr>
        <p:spPr>
          <a:xfrm>
            <a:off x="457200" y="274680"/>
            <a:ext cx="8229240" cy="1142640"/>
          </a:xfrm>
          <a:prstGeom prst="rect">
            <a:avLst/>
          </a:prstGeom>
        </p:spPr>
        <p:txBody>
          <a:bodyPr lIns="0" rIns="0" tIns="0" bIns="0" anchor="ctr"/>
          <a:p>
            <a:endParaRPr b="0" lang="en-US" sz="1800" spc="-1" strike="noStrike">
              <a:solidFill>
                <a:srgbClr val="000000"/>
              </a:solidFill>
              <a:latin typeface="Calibri"/>
            </a:endParaRPr>
          </a:p>
        </p:txBody>
      </p:sp>
      <p:sp>
        <p:nvSpPr>
          <p:cNvPr id="146" name="PlaceHolder 2"/>
          <p:cNvSpPr>
            <a:spLocks noGrp="1"/>
          </p:cNvSpPr>
          <p:nvPr>
            <p:ph type="body"/>
          </p:nvPr>
        </p:nvSpPr>
        <p:spPr>
          <a:xfrm>
            <a:off x="457200" y="1600200"/>
            <a:ext cx="4015800" cy="2158560"/>
          </a:xfrm>
          <a:prstGeom prst="rect">
            <a:avLst/>
          </a:prstGeom>
        </p:spPr>
        <p:txBody>
          <a:bodyPr lIns="0" rIns="0" tIns="0" bIns="0">
            <a:normAutofit/>
          </a:bodyPr>
          <a:p>
            <a:endParaRPr b="0" lang="en-US" sz="3200" spc="-1" strike="noStrike">
              <a:solidFill>
                <a:srgbClr val="000000"/>
              </a:solidFill>
              <a:latin typeface="Calibri"/>
            </a:endParaRPr>
          </a:p>
        </p:txBody>
      </p:sp>
      <p:sp>
        <p:nvSpPr>
          <p:cNvPr id="147" name="PlaceHolder 3"/>
          <p:cNvSpPr>
            <a:spLocks noGrp="1"/>
          </p:cNvSpPr>
          <p:nvPr>
            <p:ph type="body"/>
          </p:nvPr>
        </p:nvSpPr>
        <p:spPr>
          <a:xfrm>
            <a:off x="4674240" y="1600200"/>
            <a:ext cx="4015800" cy="2158560"/>
          </a:xfrm>
          <a:prstGeom prst="rect">
            <a:avLst/>
          </a:prstGeom>
        </p:spPr>
        <p:txBody>
          <a:bodyPr lIns="0" rIns="0" tIns="0" bIns="0">
            <a:normAutofit/>
          </a:bodyPr>
          <a:p>
            <a:endParaRPr b="0" lang="en-US" sz="3200" spc="-1" strike="noStrike">
              <a:solidFill>
                <a:srgbClr val="000000"/>
              </a:solidFill>
              <a:latin typeface="Calibri"/>
            </a:endParaRPr>
          </a:p>
        </p:txBody>
      </p:sp>
      <p:sp>
        <p:nvSpPr>
          <p:cNvPr id="148" name="PlaceHolder 4"/>
          <p:cNvSpPr>
            <a:spLocks noGrp="1"/>
          </p:cNvSpPr>
          <p:nvPr>
            <p:ph type="body"/>
          </p:nvPr>
        </p:nvSpPr>
        <p:spPr>
          <a:xfrm>
            <a:off x="457200" y="3964320"/>
            <a:ext cx="8229240" cy="2158560"/>
          </a:xfrm>
          <a:prstGeom prst="rect">
            <a:avLst/>
          </a:prstGeom>
        </p:spPr>
        <p:txBody>
          <a:bodyPr lIns="0" rIns="0" tIns="0" bIns="0">
            <a:normAutofit/>
          </a:bodyPr>
          <a:p>
            <a:endParaRPr b="0" lang="en-US" sz="3200" spc="-1" strike="noStrike">
              <a:solidFill>
                <a:srgbClr val="000000"/>
              </a:solidFill>
              <a:latin typeface="Calibri"/>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49" name="PlaceHolder 1"/>
          <p:cNvSpPr>
            <a:spLocks noGrp="1"/>
          </p:cNvSpPr>
          <p:nvPr>
            <p:ph type="title"/>
          </p:nvPr>
        </p:nvSpPr>
        <p:spPr>
          <a:xfrm>
            <a:off x="457200" y="274680"/>
            <a:ext cx="8229240" cy="1142640"/>
          </a:xfrm>
          <a:prstGeom prst="rect">
            <a:avLst/>
          </a:prstGeom>
        </p:spPr>
        <p:txBody>
          <a:bodyPr lIns="0" rIns="0" tIns="0" bIns="0" anchor="ctr"/>
          <a:p>
            <a:endParaRPr b="0" lang="en-US" sz="1800" spc="-1" strike="noStrike">
              <a:solidFill>
                <a:srgbClr val="000000"/>
              </a:solidFill>
              <a:latin typeface="Calibri"/>
            </a:endParaRPr>
          </a:p>
        </p:txBody>
      </p:sp>
      <p:sp>
        <p:nvSpPr>
          <p:cNvPr id="150" name="PlaceHolder 2"/>
          <p:cNvSpPr>
            <a:spLocks noGrp="1"/>
          </p:cNvSpPr>
          <p:nvPr>
            <p:ph type="body"/>
          </p:nvPr>
        </p:nvSpPr>
        <p:spPr>
          <a:xfrm>
            <a:off x="457200" y="1600200"/>
            <a:ext cx="8229240" cy="2158560"/>
          </a:xfrm>
          <a:prstGeom prst="rect">
            <a:avLst/>
          </a:prstGeom>
        </p:spPr>
        <p:txBody>
          <a:bodyPr lIns="0" rIns="0" tIns="0" bIns="0">
            <a:normAutofit/>
          </a:bodyPr>
          <a:p>
            <a:endParaRPr b="0" lang="en-US" sz="3200" spc="-1" strike="noStrike">
              <a:solidFill>
                <a:srgbClr val="000000"/>
              </a:solidFill>
              <a:latin typeface="Calibri"/>
            </a:endParaRPr>
          </a:p>
        </p:txBody>
      </p:sp>
      <p:sp>
        <p:nvSpPr>
          <p:cNvPr id="151" name="PlaceHolder 3"/>
          <p:cNvSpPr>
            <a:spLocks noGrp="1"/>
          </p:cNvSpPr>
          <p:nvPr>
            <p:ph type="body"/>
          </p:nvPr>
        </p:nvSpPr>
        <p:spPr>
          <a:xfrm>
            <a:off x="457200" y="3964320"/>
            <a:ext cx="8229240" cy="2158560"/>
          </a:xfrm>
          <a:prstGeom prst="rect">
            <a:avLst/>
          </a:prstGeom>
        </p:spPr>
        <p:txBody>
          <a:bodyPr lIns="0" rIns="0" tIns="0" bIns="0">
            <a:normAutofit/>
          </a:bodyPr>
          <a:p>
            <a:endParaRPr b="0" lang="en-US" sz="3200" spc="-1" strike="noStrike">
              <a:solidFill>
                <a:srgbClr val="000000"/>
              </a:solidFill>
              <a:latin typeface="Calibri"/>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52" name="PlaceHolder 1"/>
          <p:cNvSpPr>
            <a:spLocks noGrp="1"/>
          </p:cNvSpPr>
          <p:nvPr>
            <p:ph type="title"/>
          </p:nvPr>
        </p:nvSpPr>
        <p:spPr>
          <a:xfrm>
            <a:off x="457200" y="274680"/>
            <a:ext cx="8229240" cy="1142640"/>
          </a:xfrm>
          <a:prstGeom prst="rect">
            <a:avLst/>
          </a:prstGeom>
        </p:spPr>
        <p:txBody>
          <a:bodyPr lIns="0" rIns="0" tIns="0" bIns="0" anchor="ctr"/>
          <a:p>
            <a:endParaRPr b="0" lang="en-US" sz="1800" spc="-1" strike="noStrike">
              <a:solidFill>
                <a:srgbClr val="000000"/>
              </a:solidFill>
              <a:latin typeface="Calibri"/>
            </a:endParaRPr>
          </a:p>
        </p:txBody>
      </p:sp>
      <p:sp>
        <p:nvSpPr>
          <p:cNvPr id="153" name="PlaceHolder 2"/>
          <p:cNvSpPr>
            <a:spLocks noGrp="1"/>
          </p:cNvSpPr>
          <p:nvPr>
            <p:ph type="body"/>
          </p:nvPr>
        </p:nvSpPr>
        <p:spPr>
          <a:xfrm>
            <a:off x="457200" y="1600200"/>
            <a:ext cx="4015800" cy="2158560"/>
          </a:xfrm>
          <a:prstGeom prst="rect">
            <a:avLst/>
          </a:prstGeom>
        </p:spPr>
        <p:txBody>
          <a:bodyPr lIns="0" rIns="0" tIns="0" bIns="0">
            <a:normAutofit/>
          </a:bodyPr>
          <a:p>
            <a:endParaRPr b="0" lang="en-US" sz="3200" spc="-1" strike="noStrike">
              <a:solidFill>
                <a:srgbClr val="000000"/>
              </a:solidFill>
              <a:latin typeface="Calibri"/>
            </a:endParaRPr>
          </a:p>
        </p:txBody>
      </p:sp>
      <p:sp>
        <p:nvSpPr>
          <p:cNvPr id="154" name="PlaceHolder 3"/>
          <p:cNvSpPr>
            <a:spLocks noGrp="1"/>
          </p:cNvSpPr>
          <p:nvPr>
            <p:ph type="body"/>
          </p:nvPr>
        </p:nvSpPr>
        <p:spPr>
          <a:xfrm>
            <a:off x="4674240" y="1600200"/>
            <a:ext cx="4015800" cy="2158560"/>
          </a:xfrm>
          <a:prstGeom prst="rect">
            <a:avLst/>
          </a:prstGeom>
        </p:spPr>
        <p:txBody>
          <a:bodyPr lIns="0" rIns="0" tIns="0" bIns="0">
            <a:normAutofit/>
          </a:bodyPr>
          <a:p>
            <a:endParaRPr b="0" lang="en-US" sz="3200" spc="-1" strike="noStrike">
              <a:solidFill>
                <a:srgbClr val="000000"/>
              </a:solidFill>
              <a:latin typeface="Calibri"/>
            </a:endParaRPr>
          </a:p>
        </p:txBody>
      </p:sp>
      <p:sp>
        <p:nvSpPr>
          <p:cNvPr id="155" name="PlaceHolder 4"/>
          <p:cNvSpPr>
            <a:spLocks noGrp="1"/>
          </p:cNvSpPr>
          <p:nvPr>
            <p:ph type="body"/>
          </p:nvPr>
        </p:nvSpPr>
        <p:spPr>
          <a:xfrm>
            <a:off x="457200" y="3964320"/>
            <a:ext cx="4015800" cy="2158560"/>
          </a:xfrm>
          <a:prstGeom prst="rect">
            <a:avLst/>
          </a:prstGeom>
        </p:spPr>
        <p:txBody>
          <a:bodyPr lIns="0" rIns="0" tIns="0" bIns="0">
            <a:normAutofit/>
          </a:bodyPr>
          <a:p>
            <a:endParaRPr b="0" lang="en-US" sz="3200" spc="-1" strike="noStrike">
              <a:solidFill>
                <a:srgbClr val="000000"/>
              </a:solidFill>
              <a:latin typeface="Calibri"/>
            </a:endParaRPr>
          </a:p>
        </p:txBody>
      </p:sp>
      <p:sp>
        <p:nvSpPr>
          <p:cNvPr id="156" name="PlaceHolder 5"/>
          <p:cNvSpPr>
            <a:spLocks noGrp="1"/>
          </p:cNvSpPr>
          <p:nvPr>
            <p:ph type="body"/>
          </p:nvPr>
        </p:nvSpPr>
        <p:spPr>
          <a:xfrm>
            <a:off x="4674240" y="3964320"/>
            <a:ext cx="4015800" cy="2158560"/>
          </a:xfrm>
          <a:prstGeom prst="rect">
            <a:avLst/>
          </a:prstGeom>
        </p:spPr>
        <p:txBody>
          <a:bodyPr lIns="0" rIns="0" tIns="0" bIns="0">
            <a:normAutofit/>
          </a:bodyPr>
          <a:p>
            <a:endParaRPr b="0" lang="en-US" sz="3200" spc="-1" strike="noStrike">
              <a:solidFill>
                <a:srgbClr val="000000"/>
              </a:solidFill>
              <a:latin typeface="Calibri"/>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57" name="PlaceHolder 1"/>
          <p:cNvSpPr>
            <a:spLocks noGrp="1"/>
          </p:cNvSpPr>
          <p:nvPr>
            <p:ph type="title"/>
          </p:nvPr>
        </p:nvSpPr>
        <p:spPr>
          <a:xfrm>
            <a:off x="457200" y="274680"/>
            <a:ext cx="8229240" cy="1142640"/>
          </a:xfrm>
          <a:prstGeom prst="rect">
            <a:avLst/>
          </a:prstGeom>
        </p:spPr>
        <p:txBody>
          <a:bodyPr lIns="0" rIns="0" tIns="0" bIns="0" anchor="ctr"/>
          <a:p>
            <a:endParaRPr b="0" lang="en-US" sz="1800" spc="-1" strike="noStrike">
              <a:solidFill>
                <a:srgbClr val="000000"/>
              </a:solidFill>
              <a:latin typeface="Calibri"/>
            </a:endParaRPr>
          </a:p>
        </p:txBody>
      </p:sp>
      <p:sp>
        <p:nvSpPr>
          <p:cNvPr id="158" name="PlaceHolder 2"/>
          <p:cNvSpPr>
            <a:spLocks noGrp="1"/>
          </p:cNvSpPr>
          <p:nvPr>
            <p:ph type="body"/>
          </p:nvPr>
        </p:nvSpPr>
        <p:spPr>
          <a:xfrm>
            <a:off x="457200" y="1600200"/>
            <a:ext cx="2649600" cy="2158560"/>
          </a:xfrm>
          <a:prstGeom prst="rect">
            <a:avLst/>
          </a:prstGeom>
        </p:spPr>
        <p:txBody>
          <a:bodyPr lIns="0" rIns="0" tIns="0" bIns="0">
            <a:normAutofit/>
          </a:bodyPr>
          <a:p>
            <a:endParaRPr b="0" lang="en-US" sz="3200" spc="-1" strike="noStrike">
              <a:solidFill>
                <a:srgbClr val="000000"/>
              </a:solidFill>
              <a:latin typeface="Calibri"/>
            </a:endParaRPr>
          </a:p>
        </p:txBody>
      </p:sp>
      <p:sp>
        <p:nvSpPr>
          <p:cNvPr id="159" name="PlaceHolder 3"/>
          <p:cNvSpPr>
            <a:spLocks noGrp="1"/>
          </p:cNvSpPr>
          <p:nvPr>
            <p:ph type="body"/>
          </p:nvPr>
        </p:nvSpPr>
        <p:spPr>
          <a:xfrm>
            <a:off x="3239640" y="1600200"/>
            <a:ext cx="2649600" cy="2158560"/>
          </a:xfrm>
          <a:prstGeom prst="rect">
            <a:avLst/>
          </a:prstGeom>
        </p:spPr>
        <p:txBody>
          <a:bodyPr lIns="0" rIns="0" tIns="0" bIns="0">
            <a:normAutofit/>
          </a:bodyPr>
          <a:p>
            <a:endParaRPr b="0" lang="en-US" sz="3200" spc="-1" strike="noStrike">
              <a:solidFill>
                <a:srgbClr val="000000"/>
              </a:solidFill>
              <a:latin typeface="Calibri"/>
            </a:endParaRPr>
          </a:p>
        </p:txBody>
      </p:sp>
      <p:sp>
        <p:nvSpPr>
          <p:cNvPr id="160" name="PlaceHolder 4"/>
          <p:cNvSpPr>
            <a:spLocks noGrp="1"/>
          </p:cNvSpPr>
          <p:nvPr>
            <p:ph type="body"/>
          </p:nvPr>
        </p:nvSpPr>
        <p:spPr>
          <a:xfrm>
            <a:off x="6022080" y="1600200"/>
            <a:ext cx="2649600" cy="2158560"/>
          </a:xfrm>
          <a:prstGeom prst="rect">
            <a:avLst/>
          </a:prstGeom>
        </p:spPr>
        <p:txBody>
          <a:bodyPr lIns="0" rIns="0" tIns="0" bIns="0">
            <a:normAutofit/>
          </a:bodyPr>
          <a:p>
            <a:endParaRPr b="0" lang="en-US" sz="3200" spc="-1" strike="noStrike">
              <a:solidFill>
                <a:srgbClr val="000000"/>
              </a:solidFill>
              <a:latin typeface="Calibri"/>
            </a:endParaRPr>
          </a:p>
        </p:txBody>
      </p:sp>
      <p:sp>
        <p:nvSpPr>
          <p:cNvPr id="161" name="PlaceHolder 5"/>
          <p:cNvSpPr>
            <a:spLocks noGrp="1"/>
          </p:cNvSpPr>
          <p:nvPr>
            <p:ph type="body"/>
          </p:nvPr>
        </p:nvSpPr>
        <p:spPr>
          <a:xfrm>
            <a:off x="457200" y="3964320"/>
            <a:ext cx="2649600" cy="2158560"/>
          </a:xfrm>
          <a:prstGeom prst="rect">
            <a:avLst/>
          </a:prstGeom>
        </p:spPr>
        <p:txBody>
          <a:bodyPr lIns="0" rIns="0" tIns="0" bIns="0">
            <a:normAutofit/>
          </a:bodyPr>
          <a:p>
            <a:endParaRPr b="0" lang="en-US" sz="3200" spc="-1" strike="noStrike">
              <a:solidFill>
                <a:srgbClr val="000000"/>
              </a:solidFill>
              <a:latin typeface="Calibri"/>
            </a:endParaRPr>
          </a:p>
        </p:txBody>
      </p:sp>
      <p:sp>
        <p:nvSpPr>
          <p:cNvPr id="162" name="PlaceHolder 6"/>
          <p:cNvSpPr>
            <a:spLocks noGrp="1"/>
          </p:cNvSpPr>
          <p:nvPr>
            <p:ph type="body"/>
          </p:nvPr>
        </p:nvSpPr>
        <p:spPr>
          <a:xfrm>
            <a:off x="3239640" y="3964320"/>
            <a:ext cx="2649600" cy="2158560"/>
          </a:xfrm>
          <a:prstGeom prst="rect">
            <a:avLst/>
          </a:prstGeom>
        </p:spPr>
        <p:txBody>
          <a:bodyPr lIns="0" rIns="0" tIns="0" bIns="0">
            <a:normAutofit/>
          </a:bodyPr>
          <a:p>
            <a:endParaRPr b="0" lang="en-US" sz="3200" spc="-1" strike="noStrike">
              <a:solidFill>
                <a:srgbClr val="000000"/>
              </a:solidFill>
              <a:latin typeface="Calibri"/>
            </a:endParaRPr>
          </a:p>
        </p:txBody>
      </p:sp>
      <p:sp>
        <p:nvSpPr>
          <p:cNvPr id="163" name="PlaceHolder 7"/>
          <p:cNvSpPr>
            <a:spLocks noGrp="1"/>
          </p:cNvSpPr>
          <p:nvPr>
            <p:ph type="body"/>
          </p:nvPr>
        </p:nvSpPr>
        <p:spPr>
          <a:xfrm>
            <a:off x="6022080" y="3964320"/>
            <a:ext cx="2649600" cy="2158560"/>
          </a:xfrm>
          <a:prstGeom prst="rect">
            <a:avLst/>
          </a:prstGeom>
        </p:spPr>
        <p:txBody>
          <a:bodyPr lIns="0" rIns="0" tIns="0" bIns="0">
            <a:normAutofit/>
          </a:bodyPr>
          <a:p>
            <a:endParaRPr b="0" lang="en-US" sz="3200" spc="-1" strike="noStrike">
              <a:solidFill>
                <a:srgbClr val="000000"/>
              </a:solidFill>
              <a:latin typeface="Calibri"/>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457200" y="274680"/>
            <a:ext cx="8229240" cy="1142640"/>
          </a:xfrm>
          <a:prstGeom prst="rect">
            <a:avLst/>
          </a:prstGeom>
        </p:spPr>
        <p:txBody>
          <a:bodyPr lIns="0" rIns="0" tIns="0" bIns="0" anchor="ctr"/>
          <a:p>
            <a:endParaRPr b="0" lang="en-US" sz="1800" spc="-1" strike="noStrike">
              <a:solidFill>
                <a:srgbClr val="000000"/>
              </a:solidFill>
              <a:latin typeface="Calibri"/>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457200" y="274680"/>
            <a:ext cx="8229240" cy="5297760"/>
          </a:xfrm>
          <a:prstGeom prst="rect">
            <a:avLst/>
          </a:prstGeom>
        </p:spPr>
        <p:txBody>
          <a:bodyPr lIns="0" rIns="0" tIns="0" bIns="0" anchor="ctr"/>
          <a:p>
            <a:pPr algn="ctr"/>
            <a:endParaRPr b="0" lang="en-IN"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457200" y="274680"/>
            <a:ext cx="8229240" cy="1142640"/>
          </a:xfrm>
          <a:prstGeom prst="rect">
            <a:avLst/>
          </a:prstGeom>
        </p:spPr>
        <p:txBody>
          <a:bodyPr lIns="0" rIns="0" tIns="0" bIns="0" anchor="ctr"/>
          <a:p>
            <a:endParaRPr b="0" lang="en-US" sz="1800" spc="-1" strike="noStrike">
              <a:solidFill>
                <a:srgbClr val="000000"/>
              </a:solidFill>
              <a:latin typeface="Calibri"/>
            </a:endParaRPr>
          </a:p>
        </p:txBody>
      </p:sp>
      <p:sp>
        <p:nvSpPr>
          <p:cNvPr id="15" name="PlaceHolder 2"/>
          <p:cNvSpPr>
            <a:spLocks noGrp="1"/>
          </p:cNvSpPr>
          <p:nvPr>
            <p:ph type="body"/>
          </p:nvPr>
        </p:nvSpPr>
        <p:spPr>
          <a:xfrm>
            <a:off x="457200" y="1600200"/>
            <a:ext cx="4015800" cy="2158560"/>
          </a:xfrm>
          <a:prstGeom prst="rect">
            <a:avLst/>
          </a:prstGeom>
        </p:spPr>
        <p:txBody>
          <a:bodyPr lIns="0" rIns="0" tIns="0" bIns="0">
            <a:normAutofit/>
          </a:bodyPr>
          <a:p>
            <a:endParaRPr b="0" lang="en-US" sz="3200" spc="-1" strike="noStrike">
              <a:solidFill>
                <a:srgbClr val="000000"/>
              </a:solidFill>
              <a:latin typeface="Calibri"/>
            </a:endParaRPr>
          </a:p>
        </p:txBody>
      </p:sp>
      <p:sp>
        <p:nvSpPr>
          <p:cNvPr id="16" name="PlaceHolder 3"/>
          <p:cNvSpPr>
            <a:spLocks noGrp="1"/>
          </p:cNvSpPr>
          <p:nvPr>
            <p:ph type="body"/>
          </p:nvPr>
        </p:nvSpPr>
        <p:spPr>
          <a:xfrm>
            <a:off x="4674240" y="1600200"/>
            <a:ext cx="4015800" cy="4525560"/>
          </a:xfrm>
          <a:prstGeom prst="rect">
            <a:avLst/>
          </a:prstGeom>
        </p:spPr>
        <p:txBody>
          <a:bodyPr lIns="0" rIns="0" tIns="0" bIns="0">
            <a:normAutofit/>
          </a:bodyPr>
          <a:p>
            <a:endParaRPr b="0" lang="en-US" sz="3200" spc="-1" strike="noStrike">
              <a:solidFill>
                <a:srgbClr val="000000"/>
              </a:solidFill>
              <a:latin typeface="Calibri"/>
            </a:endParaRPr>
          </a:p>
        </p:txBody>
      </p:sp>
      <p:sp>
        <p:nvSpPr>
          <p:cNvPr id="17" name="PlaceHolder 4"/>
          <p:cNvSpPr>
            <a:spLocks noGrp="1"/>
          </p:cNvSpPr>
          <p:nvPr>
            <p:ph type="body"/>
          </p:nvPr>
        </p:nvSpPr>
        <p:spPr>
          <a:xfrm>
            <a:off x="457200" y="3964320"/>
            <a:ext cx="4015800" cy="2158560"/>
          </a:xfrm>
          <a:prstGeom prst="rect">
            <a:avLst/>
          </a:prstGeom>
        </p:spPr>
        <p:txBody>
          <a:bodyPr lIns="0" rIns="0" tIns="0" bIns="0">
            <a:normAutofit/>
          </a:bodyPr>
          <a:p>
            <a:endParaRPr b="0" lang="en-US" sz="3200" spc="-1" strike="noStrike">
              <a:solidFill>
                <a:srgbClr val="000000"/>
              </a:solidFill>
              <a:latin typeface="Calibri"/>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457200" y="274680"/>
            <a:ext cx="8229240" cy="1142640"/>
          </a:xfrm>
          <a:prstGeom prst="rect">
            <a:avLst/>
          </a:prstGeom>
        </p:spPr>
        <p:txBody>
          <a:bodyPr lIns="0" rIns="0" tIns="0" bIns="0" anchor="ctr"/>
          <a:p>
            <a:endParaRPr b="0" lang="en-US" sz="1800" spc="-1" strike="noStrike">
              <a:solidFill>
                <a:srgbClr val="000000"/>
              </a:solidFill>
              <a:latin typeface="Calibri"/>
            </a:endParaRPr>
          </a:p>
        </p:txBody>
      </p:sp>
      <p:sp>
        <p:nvSpPr>
          <p:cNvPr id="19" name="PlaceHolder 2"/>
          <p:cNvSpPr>
            <a:spLocks noGrp="1"/>
          </p:cNvSpPr>
          <p:nvPr>
            <p:ph type="body"/>
          </p:nvPr>
        </p:nvSpPr>
        <p:spPr>
          <a:xfrm>
            <a:off x="457200" y="1600200"/>
            <a:ext cx="4015800" cy="4525560"/>
          </a:xfrm>
          <a:prstGeom prst="rect">
            <a:avLst/>
          </a:prstGeom>
        </p:spPr>
        <p:txBody>
          <a:bodyPr lIns="0" rIns="0" tIns="0" bIns="0">
            <a:normAutofit/>
          </a:bodyPr>
          <a:p>
            <a:endParaRPr b="0" lang="en-US" sz="3200" spc="-1" strike="noStrike">
              <a:solidFill>
                <a:srgbClr val="000000"/>
              </a:solidFill>
              <a:latin typeface="Calibri"/>
            </a:endParaRPr>
          </a:p>
        </p:txBody>
      </p:sp>
      <p:sp>
        <p:nvSpPr>
          <p:cNvPr id="20" name="PlaceHolder 3"/>
          <p:cNvSpPr>
            <a:spLocks noGrp="1"/>
          </p:cNvSpPr>
          <p:nvPr>
            <p:ph type="body"/>
          </p:nvPr>
        </p:nvSpPr>
        <p:spPr>
          <a:xfrm>
            <a:off x="4674240" y="1600200"/>
            <a:ext cx="4015800" cy="2158560"/>
          </a:xfrm>
          <a:prstGeom prst="rect">
            <a:avLst/>
          </a:prstGeom>
        </p:spPr>
        <p:txBody>
          <a:bodyPr lIns="0" rIns="0" tIns="0" bIns="0">
            <a:normAutofit/>
          </a:bodyPr>
          <a:p>
            <a:endParaRPr b="0" lang="en-US" sz="3200" spc="-1" strike="noStrike">
              <a:solidFill>
                <a:srgbClr val="000000"/>
              </a:solidFill>
              <a:latin typeface="Calibri"/>
            </a:endParaRPr>
          </a:p>
        </p:txBody>
      </p:sp>
      <p:sp>
        <p:nvSpPr>
          <p:cNvPr id="21" name="PlaceHolder 4"/>
          <p:cNvSpPr>
            <a:spLocks noGrp="1"/>
          </p:cNvSpPr>
          <p:nvPr>
            <p:ph type="body"/>
          </p:nvPr>
        </p:nvSpPr>
        <p:spPr>
          <a:xfrm>
            <a:off x="4674240" y="3964320"/>
            <a:ext cx="4015800" cy="2158560"/>
          </a:xfrm>
          <a:prstGeom prst="rect">
            <a:avLst/>
          </a:prstGeom>
        </p:spPr>
        <p:txBody>
          <a:bodyPr lIns="0" rIns="0" tIns="0" bIns="0">
            <a:normAutofit/>
          </a:bodyPr>
          <a:p>
            <a:endParaRPr b="0" lang="en-US" sz="3200" spc="-1" strike="noStrike">
              <a:solidFill>
                <a:srgbClr val="000000"/>
              </a:solidFill>
              <a:latin typeface="Calibri"/>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457200" y="274680"/>
            <a:ext cx="8229240" cy="1142640"/>
          </a:xfrm>
          <a:prstGeom prst="rect">
            <a:avLst/>
          </a:prstGeom>
        </p:spPr>
        <p:txBody>
          <a:bodyPr lIns="0" rIns="0" tIns="0" bIns="0" anchor="ctr"/>
          <a:p>
            <a:endParaRPr b="0" lang="en-US" sz="1800" spc="-1" strike="noStrike">
              <a:solidFill>
                <a:srgbClr val="000000"/>
              </a:solidFill>
              <a:latin typeface="Calibri"/>
            </a:endParaRPr>
          </a:p>
        </p:txBody>
      </p:sp>
      <p:sp>
        <p:nvSpPr>
          <p:cNvPr id="23" name="PlaceHolder 2"/>
          <p:cNvSpPr>
            <a:spLocks noGrp="1"/>
          </p:cNvSpPr>
          <p:nvPr>
            <p:ph type="body"/>
          </p:nvPr>
        </p:nvSpPr>
        <p:spPr>
          <a:xfrm>
            <a:off x="457200" y="1600200"/>
            <a:ext cx="4015800" cy="2158560"/>
          </a:xfrm>
          <a:prstGeom prst="rect">
            <a:avLst/>
          </a:prstGeom>
        </p:spPr>
        <p:txBody>
          <a:bodyPr lIns="0" rIns="0" tIns="0" bIns="0">
            <a:normAutofit/>
          </a:bodyPr>
          <a:p>
            <a:endParaRPr b="0" lang="en-US" sz="3200" spc="-1" strike="noStrike">
              <a:solidFill>
                <a:srgbClr val="000000"/>
              </a:solidFill>
              <a:latin typeface="Calibri"/>
            </a:endParaRPr>
          </a:p>
        </p:txBody>
      </p:sp>
      <p:sp>
        <p:nvSpPr>
          <p:cNvPr id="24" name="PlaceHolder 3"/>
          <p:cNvSpPr>
            <a:spLocks noGrp="1"/>
          </p:cNvSpPr>
          <p:nvPr>
            <p:ph type="body"/>
          </p:nvPr>
        </p:nvSpPr>
        <p:spPr>
          <a:xfrm>
            <a:off x="4674240" y="1600200"/>
            <a:ext cx="4015800" cy="2158560"/>
          </a:xfrm>
          <a:prstGeom prst="rect">
            <a:avLst/>
          </a:prstGeom>
        </p:spPr>
        <p:txBody>
          <a:bodyPr lIns="0" rIns="0" tIns="0" bIns="0">
            <a:normAutofit/>
          </a:bodyPr>
          <a:p>
            <a:endParaRPr b="0" lang="en-US" sz="3200" spc="-1" strike="noStrike">
              <a:solidFill>
                <a:srgbClr val="000000"/>
              </a:solidFill>
              <a:latin typeface="Calibri"/>
            </a:endParaRPr>
          </a:p>
        </p:txBody>
      </p:sp>
      <p:sp>
        <p:nvSpPr>
          <p:cNvPr id="25" name="PlaceHolder 4"/>
          <p:cNvSpPr>
            <a:spLocks noGrp="1"/>
          </p:cNvSpPr>
          <p:nvPr>
            <p:ph type="body"/>
          </p:nvPr>
        </p:nvSpPr>
        <p:spPr>
          <a:xfrm>
            <a:off x="457200" y="3964320"/>
            <a:ext cx="8229240" cy="2158560"/>
          </a:xfrm>
          <a:prstGeom prst="rect">
            <a:avLst/>
          </a:prstGeom>
        </p:spPr>
        <p:txBody>
          <a:bodyPr lIns="0" rIns="0" tIns="0" bIns="0">
            <a:normAutofit/>
          </a:bodyPr>
          <a:p>
            <a:endParaRPr b="0" lang="en-US" sz="3200" spc="-1" strike="noStrike">
              <a:solidFill>
                <a:srgbClr val="000000"/>
              </a:solidFill>
              <a:latin typeface="Calibri"/>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slideLayout" Target="../slideLayouts/slideLayout47.xml"/><Relationship Id="rId13" Type="http://schemas.openxmlformats.org/officeDocument/2006/relationships/slideLayout" Target="../slideLayouts/slideLayout48.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685800" y="2130480"/>
            <a:ext cx="7772040" cy="1469520"/>
          </a:xfrm>
          <a:prstGeom prst="rect">
            <a:avLst/>
          </a:prstGeom>
        </p:spPr>
        <p:txBody>
          <a:bodyPr anchor="ctr"/>
          <a:p>
            <a:pPr algn="ctr">
              <a:lnSpc>
                <a:spcPct val="100000"/>
              </a:lnSpc>
            </a:pPr>
            <a:r>
              <a:rPr b="0" lang="en-US" sz="4400" spc="-1" strike="noStrike">
                <a:solidFill>
                  <a:srgbClr val="000000"/>
                </a:solidFill>
                <a:latin typeface="Calibri"/>
              </a:rPr>
              <a:t>Click to edit Master </a:t>
            </a:r>
            <a:r>
              <a:rPr b="0" lang="en-US" sz="4400" spc="-1" strike="noStrike">
                <a:solidFill>
                  <a:srgbClr val="000000"/>
                </a:solidFill>
                <a:latin typeface="Calibri"/>
              </a:rPr>
              <a:t>title style</a:t>
            </a:r>
            <a:endParaRPr b="0" lang="en-US" sz="4400" spc="-1" strike="noStrike">
              <a:solidFill>
                <a:srgbClr val="000000"/>
              </a:solidFill>
              <a:latin typeface="Calibri"/>
            </a:endParaRPr>
          </a:p>
        </p:txBody>
      </p:sp>
      <p:sp>
        <p:nvSpPr>
          <p:cNvPr id="1" name="PlaceHolder 2"/>
          <p:cNvSpPr>
            <a:spLocks noGrp="1"/>
          </p:cNvSpPr>
          <p:nvPr>
            <p:ph type="dt"/>
          </p:nvPr>
        </p:nvSpPr>
        <p:spPr>
          <a:xfrm>
            <a:off x="457200" y="6356520"/>
            <a:ext cx="2133360" cy="364680"/>
          </a:xfrm>
          <a:prstGeom prst="rect">
            <a:avLst/>
          </a:prstGeom>
        </p:spPr>
        <p:txBody>
          <a:bodyPr anchor="ctr"/>
          <a:p>
            <a:pPr>
              <a:lnSpc>
                <a:spcPct val="100000"/>
              </a:lnSpc>
            </a:pPr>
            <a:fld id="{6E66E05A-9354-45CF-89E3-53326C975793}" type="datetime">
              <a:rPr b="0" lang="en-IN" sz="1200" spc="-1" strike="noStrike">
                <a:solidFill>
                  <a:srgbClr val="8b8b8b"/>
                </a:solidFill>
                <a:latin typeface="Calibri"/>
              </a:rPr>
              <a:t>17/12/20</a:t>
            </a:fld>
            <a:endParaRPr b="0" lang="en-IN" sz="1200" spc="-1" strike="noStrike">
              <a:latin typeface="Times New Roman"/>
            </a:endParaRPr>
          </a:p>
        </p:txBody>
      </p:sp>
      <p:sp>
        <p:nvSpPr>
          <p:cNvPr id="2" name="PlaceHolder 3"/>
          <p:cNvSpPr>
            <a:spLocks noGrp="1"/>
          </p:cNvSpPr>
          <p:nvPr>
            <p:ph type="ftr"/>
          </p:nvPr>
        </p:nvSpPr>
        <p:spPr>
          <a:xfrm>
            <a:off x="3124080" y="6356520"/>
            <a:ext cx="2895120" cy="364680"/>
          </a:xfrm>
          <a:prstGeom prst="rect">
            <a:avLst/>
          </a:prstGeom>
        </p:spPr>
        <p:txBody>
          <a:bodyPr anchor="ctr"/>
          <a:p>
            <a:endParaRPr b="0" lang="en-IN" sz="2400" spc="-1" strike="noStrike">
              <a:latin typeface="Times New Roman"/>
            </a:endParaRPr>
          </a:p>
        </p:txBody>
      </p:sp>
      <p:sp>
        <p:nvSpPr>
          <p:cNvPr id="3" name="PlaceHolder 4"/>
          <p:cNvSpPr>
            <a:spLocks noGrp="1"/>
          </p:cNvSpPr>
          <p:nvPr>
            <p:ph type="sldNum"/>
          </p:nvPr>
        </p:nvSpPr>
        <p:spPr>
          <a:xfrm>
            <a:off x="6553080" y="6356520"/>
            <a:ext cx="2133360" cy="364680"/>
          </a:xfrm>
          <a:prstGeom prst="rect">
            <a:avLst/>
          </a:prstGeom>
        </p:spPr>
        <p:txBody>
          <a:bodyPr anchor="ctr"/>
          <a:p>
            <a:pPr algn="r">
              <a:lnSpc>
                <a:spcPct val="100000"/>
              </a:lnSpc>
            </a:pPr>
            <a:fld id="{80FA419F-F22B-4FB6-8F0A-099567619BE2}" type="slidenum">
              <a:rPr b="0" lang="en-IN" sz="1200" spc="-1" strike="noStrike">
                <a:solidFill>
                  <a:srgbClr val="8b8b8b"/>
                </a:solidFill>
                <a:latin typeface="Calibri"/>
              </a:rPr>
              <a:t>&lt;number&gt;</a:t>
            </a:fld>
            <a:endParaRPr b="0" lang="en-IN" sz="1200" spc="-1" strike="noStrike">
              <a:latin typeface="Times New Roman"/>
            </a:endParaRPr>
          </a:p>
        </p:txBody>
      </p:sp>
      <p:sp>
        <p:nvSpPr>
          <p:cNvPr id="4" name="PlaceHolder 5"/>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solidFill>
                  <a:srgbClr val="000000"/>
                </a:solidFill>
                <a:latin typeface="Calibri"/>
              </a:rPr>
              <a:t>Click to edit the outline text format</a:t>
            </a:r>
            <a:endParaRPr b="0" lang="en-US" sz="3200" spc="-1" strike="noStrike">
              <a:solidFill>
                <a:srgbClr val="000000"/>
              </a:solidFill>
              <a:latin typeface="Calibri"/>
            </a:endParaRPr>
          </a:p>
          <a:p>
            <a:pPr lvl="1" marL="864000" indent="-324000">
              <a:spcBef>
                <a:spcPts val="1134"/>
              </a:spcBef>
              <a:buClr>
                <a:srgbClr val="000000"/>
              </a:buClr>
              <a:buSzPct val="75000"/>
              <a:buFont typeface="Symbol" charset="2"/>
              <a:buChar char=""/>
            </a:pPr>
            <a:r>
              <a:rPr b="0" lang="en-US" sz="2400" spc="-1" strike="noStrike">
                <a:solidFill>
                  <a:srgbClr val="000000"/>
                </a:solidFill>
                <a:latin typeface="Calibri"/>
              </a:rPr>
              <a:t>Second Outline Level</a:t>
            </a:r>
            <a:endParaRPr b="0" lang="en-US" sz="2400" spc="-1" strike="noStrike">
              <a:solidFill>
                <a:srgbClr val="000000"/>
              </a:solidFill>
              <a:latin typeface="Calibri"/>
            </a:endParaRPr>
          </a:p>
          <a:p>
            <a:pPr lvl="2" marL="1296000" indent="-288000">
              <a:spcBef>
                <a:spcPts val="850"/>
              </a:spcBef>
              <a:buClr>
                <a:srgbClr val="000000"/>
              </a:buClr>
              <a:buSzPct val="45000"/>
              <a:buFont typeface="Wingdings" charset="2"/>
              <a:buChar char=""/>
            </a:pPr>
            <a:r>
              <a:rPr b="0" lang="en-US" sz="2000" spc="-1" strike="noStrike">
                <a:solidFill>
                  <a:srgbClr val="000000"/>
                </a:solidFill>
                <a:latin typeface="Calibri"/>
              </a:rPr>
              <a:t>Third Outline Level</a:t>
            </a:r>
            <a:endParaRPr b="0" lang="en-US" sz="2000" spc="-1" strike="noStrike">
              <a:solidFill>
                <a:srgbClr val="000000"/>
              </a:solidFill>
              <a:latin typeface="Calibri"/>
            </a:endParaRPr>
          </a:p>
          <a:p>
            <a:pPr lvl="3" marL="1728000" indent="-216000">
              <a:spcBef>
                <a:spcPts val="567"/>
              </a:spcBef>
              <a:buClr>
                <a:srgbClr val="000000"/>
              </a:buClr>
              <a:buSzPct val="75000"/>
              <a:buFont typeface="Symbol" charset="2"/>
              <a:buChar char=""/>
            </a:pPr>
            <a:r>
              <a:rPr b="0" lang="en-US" sz="2000" spc="-1" strike="noStrike">
                <a:solidFill>
                  <a:srgbClr val="000000"/>
                </a:solidFill>
                <a:latin typeface="Calibri"/>
              </a:rPr>
              <a:t>Fourth Outline Level</a:t>
            </a:r>
            <a:endParaRPr b="0" lang="en-US" sz="2000" spc="-1" strike="noStrike">
              <a:solidFill>
                <a:srgbClr val="000000"/>
              </a:solidFill>
              <a:latin typeface="Calibri"/>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Calibri"/>
              </a:rPr>
              <a:t>Fifth Outline Level</a:t>
            </a:r>
            <a:endParaRPr b="0" lang="en-US" sz="2000" spc="-1" strike="noStrike">
              <a:solidFill>
                <a:srgbClr val="000000"/>
              </a:solidFill>
              <a:latin typeface="Calibri"/>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Calibri"/>
              </a:rPr>
              <a:t>Sixth Outline Level</a:t>
            </a:r>
            <a:endParaRPr b="0" lang="en-US" sz="2000" spc="-1" strike="noStrike">
              <a:solidFill>
                <a:srgbClr val="000000"/>
              </a:solidFill>
              <a:latin typeface="Calibri"/>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Calibri"/>
              </a:rPr>
              <a:t>Seventh Outline Level</a:t>
            </a:r>
            <a:endParaRPr b="0" lang="en-US" sz="2000" spc="-1" strike="noStrike">
              <a:solidFill>
                <a:srgbClr val="000000"/>
              </a:solidFill>
              <a:latin typeface="Calibri"/>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1" name="PlaceHolder 1"/>
          <p:cNvSpPr>
            <a:spLocks noGrp="1"/>
          </p:cNvSpPr>
          <p:nvPr>
            <p:ph type="title"/>
          </p:nvPr>
        </p:nvSpPr>
        <p:spPr>
          <a:xfrm>
            <a:off x="457200" y="274680"/>
            <a:ext cx="8229240" cy="1142640"/>
          </a:xfrm>
          <a:prstGeom prst="rect">
            <a:avLst/>
          </a:prstGeom>
        </p:spPr>
        <p:txBody>
          <a:bodyPr anchor="ctr"/>
          <a:p>
            <a:pPr algn="ctr">
              <a:lnSpc>
                <a:spcPct val="100000"/>
              </a:lnSpc>
            </a:pPr>
            <a:r>
              <a:rPr b="0" lang="en-US" sz="4400" spc="-1" strike="noStrike">
                <a:solidFill>
                  <a:srgbClr val="000000"/>
                </a:solidFill>
                <a:latin typeface="Calibri"/>
              </a:rPr>
              <a:t>Click to edit Master title style</a:t>
            </a:r>
            <a:endParaRPr b="0" lang="en-US" sz="4400" spc="-1" strike="noStrike">
              <a:solidFill>
                <a:srgbClr val="000000"/>
              </a:solidFill>
              <a:latin typeface="Calibri"/>
            </a:endParaRPr>
          </a:p>
        </p:txBody>
      </p:sp>
      <p:sp>
        <p:nvSpPr>
          <p:cNvPr id="42" name="PlaceHolder 2"/>
          <p:cNvSpPr>
            <a:spLocks noGrp="1"/>
          </p:cNvSpPr>
          <p:nvPr>
            <p:ph type="body"/>
          </p:nvPr>
        </p:nvSpPr>
        <p:spPr>
          <a:xfrm>
            <a:off x="457200" y="1600200"/>
            <a:ext cx="8229240" cy="4525560"/>
          </a:xfrm>
          <a:prstGeom prst="rect">
            <a:avLst/>
          </a:prstGeom>
        </p:spPr>
        <p:txBody>
          <a:bodyPr/>
          <a:p>
            <a:pPr marL="343080" indent="-342720">
              <a:lnSpc>
                <a:spcPct val="100000"/>
              </a:lnSpc>
              <a:spcBef>
                <a:spcPts val="641"/>
              </a:spcBef>
              <a:buClr>
                <a:srgbClr val="000000"/>
              </a:buClr>
              <a:buFont typeface="Arial"/>
              <a:buChar char="•"/>
            </a:pPr>
            <a:r>
              <a:rPr b="0" lang="en-US" sz="3200" spc="-1" strike="noStrike">
                <a:solidFill>
                  <a:srgbClr val="000000"/>
                </a:solidFill>
                <a:latin typeface="Calibri"/>
              </a:rPr>
              <a:t>Click to edit Master text styles</a:t>
            </a:r>
            <a:endParaRPr b="0" lang="en-US" sz="3200" spc="-1" strike="noStrike">
              <a:solidFill>
                <a:srgbClr val="000000"/>
              </a:solidFill>
              <a:latin typeface="Calibri"/>
            </a:endParaRPr>
          </a:p>
          <a:p>
            <a:pPr lvl="1" marL="743040" indent="-285480">
              <a:lnSpc>
                <a:spcPct val="100000"/>
              </a:lnSpc>
              <a:spcBef>
                <a:spcPts val="561"/>
              </a:spcBef>
              <a:buClr>
                <a:srgbClr val="000000"/>
              </a:buClr>
              <a:buFont typeface="Arial"/>
              <a:buChar char="–"/>
            </a:pPr>
            <a:r>
              <a:rPr b="0" lang="en-US" sz="2800" spc="-1" strike="noStrike">
                <a:solidFill>
                  <a:srgbClr val="000000"/>
                </a:solidFill>
                <a:latin typeface="Calibri"/>
              </a:rPr>
              <a:t>Second level</a:t>
            </a:r>
            <a:endParaRPr b="0" lang="en-US" sz="2800" spc="-1" strike="noStrike">
              <a:solidFill>
                <a:srgbClr val="000000"/>
              </a:solidFill>
              <a:latin typeface="Calibri"/>
            </a:endParaRPr>
          </a:p>
          <a:p>
            <a:pPr lvl="2" marL="1143000" indent="-228240">
              <a:lnSpc>
                <a:spcPct val="100000"/>
              </a:lnSpc>
              <a:spcBef>
                <a:spcPts val="479"/>
              </a:spcBef>
              <a:buClr>
                <a:srgbClr val="000000"/>
              </a:buClr>
              <a:buFont typeface="Arial"/>
              <a:buChar char="•"/>
            </a:pPr>
            <a:r>
              <a:rPr b="0" lang="en-US" sz="2400" spc="-1" strike="noStrike">
                <a:solidFill>
                  <a:srgbClr val="000000"/>
                </a:solidFill>
                <a:latin typeface="Calibri"/>
              </a:rPr>
              <a:t>Third level</a:t>
            </a:r>
            <a:endParaRPr b="0" lang="en-US" sz="2400" spc="-1" strike="noStrike">
              <a:solidFill>
                <a:srgbClr val="000000"/>
              </a:solidFill>
              <a:latin typeface="Calibri"/>
            </a:endParaRPr>
          </a:p>
          <a:p>
            <a:pPr lvl="3" marL="1600200" indent="-228240">
              <a:lnSpc>
                <a:spcPct val="100000"/>
              </a:lnSpc>
              <a:spcBef>
                <a:spcPts val="400"/>
              </a:spcBef>
              <a:buClr>
                <a:srgbClr val="000000"/>
              </a:buClr>
              <a:buFont typeface="Arial"/>
              <a:buChar char="–"/>
            </a:pPr>
            <a:r>
              <a:rPr b="0" lang="en-US" sz="2000" spc="-1" strike="noStrike">
                <a:solidFill>
                  <a:srgbClr val="000000"/>
                </a:solidFill>
                <a:latin typeface="Calibri"/>
              </a:rPr>
              <a:t>Fourth level</a:t>
            </a:r>
            <a:endParaRPr b="0" lang="en-US" sz="2000" spc="-1" strike="noStrike">
              <a:solidFill>
                <a:srgbClr val="000000"/>
              </a:solidFill>
              <a:latin typeface="Calibri"/>
            </a:endParaRPr>
          </a:p>
          <a:p>
            <a:pPr lvl="4" marL="2057400" indent="-228240">
              <a:lnSpc>
                <a:spcPct val="100000"/>
              </a:lnSpc>
              <a:spcBef>
                <a:spcPts val="400"/>
              </a:spcBef>
              <a:buClr>
                <a:srgbClr val="000000"/>
              </a:buClr>
              <a:buFont typeface="Arial"/>
              <a:buChar char="»"/>
            </a:pPr>
            <a:r>
              <a:rPr b="0" lang="en-US" sz="2000" spc="-1" strike="noStrike">
                <a:solidFill>
                  <a:srgbClr val="000000"/>
                </a:solidFill>
                <a:latin typeface="Calibri"/>
              </a:rPr>
              <a:t>Fifth level</a:t>
            </a:r>
            <a:endParaRPr b="0" lang="en-US" sz="2000" spc="-1" strike="noStrike">
              <a:solidFill>
                <a:srgbClr val="000000"/>
              </a:solidFill>
              <a:latin typeface="Calibri"/>
            </a:endParaRPr>
          </a:p>
        </p:txBody>
      </p:sp>
      <p:sp>
        <p:nvSpPr>
          <p:cNvPr id="43" name="PlaceHolder 3"/>
          <p:cNvSpPr>
            <a:spLocks noGrp="1"/>
          </p:cNvSpPr>
          <p:nvPr>
            <p:ph type="dt"/>
          </p:nvPr>
        </p:nvSpPr>
        <p:spPr>
          <a:xfrm>
            <a:off x="457200" y="6356520"/>
            <a:ext cx="2133360" cy="364680"/>
          </a:xfrm>
          <a:prstGeom prst="rect">
            <a:avLst/>
          </a:prstGeom>
        </p:spPr>
        <p:txBody>
          <a:bodyPr anchor="ctr"/>
          <a:p>
            <a:pPr>
              <a:lnSpc>
                <a:spcPct val="100000"/>
              </a:lnSpc>
            </a:pPr>
            <a:fld id="{303126A2-E691-48CE-876F-4FD4A98746E8}" type="datetime">
              <a:rPr b="0" lang="en-IN" sz="1200" spc="-1" strike="noStrike">
                <a:solidFill>
                  <a:srgbClr val="8b8b8b"/>
                </a:solidFill>
                <a:latin typeface="Calibri"/>
              </a:rPr>
              <a:t>17/12/20</a:t>
            </a:fld>
            <a:endParaRPr b="0" lang="en-IN" sz="1200" spc="-1" strike="noStrike">
              <a:latin typeface="Times New Roman"/>
            </a:endParaRPr>
          </a:p>
        </p:txBody>
      </p:sp>
      <p:sp>
        <p:nvSpPr>
          <p:cNvPr id="44" name="PlaceHolder 4"/>
          <p:cNvSpPr>
            <a:spLocks noGrp="1"/>
          </p:cNvSpPr>
          <p:nvPr>
            <p:ph type="ftr"/>
          </p:nvPr>
        </p:nvSpPr>
        <p:spPr>
          <a:xfrm>
            <a:off x="3124080" y="6356520"/>
            <a:ext cx="2895120" cy="364680"/>
          </a:xfrm>
          <a:prstGeom prst="rect">
            <a:avLst/>
          </a:prstGeom>
        </p:spPr>
        <p:txBody>
          <a:bodyPr anchor="ctr"/>
          <a:p>
            <a:endParaRPr b="0" lang="en-IN" sz="2400" spc="-1" strike="noStrike">
              <a:latin typeface="Times New Roman"/>
            </a:endParaRPr>
          </a:p>
        </p:txBody>
      </p:sp>
      <p:sp>
        <p:nvSpPr>
          <p:cNvPr id="45" name="PlaceHolder 5"/>
          <p:cNvSpPr>
            <a:spLocks noGrp="1"/>
          </p:cNvSpPr>
          <p:nvPr>
            <p:ph type="sldNum"/>
          </p:nvPr>
        </p:nvSpPr>
        <p:spPr>
          <a:xfrm>
            <a:off x="6553080" y="6356520"/>
            <a:ext cx="2133360" cy="364680"/>
          </a:xfrm>
          <a:prstGeom prst="rect">
            <a:avLst/>
          </a:prstGeom>
        </p:spPr>
        <p:txBody>
          <a:bodyPr anchor="ctr"/>
          <a:p>
            <a:pPr algn="r">
              <a:lnSpc>
                <a:spcPct val="100000"/>
              </a:lnSpc>
            </a:pPr>
            <a:fld id="{DCCC0CAD-EEA4-4BC2-977F-5788544919F5}" type="slidenum">
              <a:rPr b="0" lang="en-IN" sz="1200" spc="-1" strike="noStrike">
                <a:solidFill>
                  <a:srgbClr val="8b8b8b"/>
                </a:solidFill>
                <a:latin typeface="Calibri"/>
              </a:rPr>
              <a:t>&lt;number&gt;</a:t>
            </a:fld>
            <a:endParaRPr b="0" lang="en-IN" sz="12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82" name="PlaceHolder 1"/>
          <p:cNvSpPr>
            <a:spLocks noGrp="1"/>
          </p:cNvSpPr>
          <p:nvPr>
            <p:ph type="title"/>
          </p:nvPr>
        </p:nvSpPr>
        <p:spPr>
          <a:xfrm>
            <a:off x="457200" y="274680"/>
            <a:ext cx="8229240" cy="1142640"/>
          </a:xfrm>
          <a:prstGeom prst="rect">
            <a:avLst/>
          </a:prstGeom>
        </p:spPr>
        <p:txBody>
          <a:bodyPr anchor="ctr"/>
          <a:p>
            <a:pPr algn="ctr">
              <a:lnSpc>
                <a:spcPct val="100000"/>
              </a:lnSpc>
            </a:pPr>
            <a:r>
              <a:rPr b="0" lang="en-US" sz="4400" spc="-1" strike="noStrike">
                <a:solidFill>
                  <a:srgbClr val="000000"/>
                </a:solidFill>
                <a:latin typeface="Calibri"/>
              </a:rPr>
              <a:t>Click to edit Master title style</a:t>
            </a:r>
            <a:endParaRPr b="0" lang="en-US" sz="4400" spc="-1" strike="noStrike">
              <a:solidFill>
                <a:srgbClr val="000000"/>
              </a:solidFill>
              <a:latin typeface="Calibri"/>
            </a:endParaRPr>
          </a:p>
        </p:txBody>
      </p:sp>
      <p:sp>
        <p:nvSpPr>
          <p:cNvPr id="83" name="PlaceHolder 2"/>
          <p:cNvSpPr>
            <a:spLocks noGrp="1"/>
          </p:cNvSpPr>
          <p:nvPr>
            <p:ph type="dt"/>
          </p:nvPr>
        </p:nvSpPr>
        <p:spPr>
          <a:xfrm>
            <a:off x="457200" y="6356520"/>
            <a:ext cx="2133360" cy="364680"/>
          </a:xfrm>
          <a:prstGeom prst="rect">
            <a:avLst/>
          </a:prstGeom>
        </p:spPr>
        <p:txBody>
          <a:bodyPr anchor="ctr"/>
          <a:p>
            <a:pPr>
              <a:lnSpc>
                <a:spcPct val="100000"/>
              </a:lnSpc>
            </a:pPr>
            <a:fld id="{3F411B4C-8992-4387-B304-2387D2B18E4F}" type="datetime">
              <a:rPr b="0" lang="en-IN" sz="1200" spc="-1" strike="noStrike">
                <a:solidFill>
                  <a:srgbClr val="8b8b8b"/>
                </a:solidFill>
                <a:latin typeface="Calibri"/>
              </a:rPr>
              <a:t>17/12/20</a:t>
            </a:fld>
            <a:endParaRPr b="0" lang="en-IN" sz="1200" spc="-1" strike="noStrike">
              <a:latin typeface="Times New Roman"/>
            </a:endParaRPr>
          </a:p>
        </p:txBody>
      </p:sp>
      <p:sp>
        <p:nvSpPr>
          <p:cNvPr id="84" name="PlaceHolder 3"/>
          <p:cNvSpPr>
            <a:spLocks noGrp="1"/>
          </p:cNvSpPr>
          <p:nvPr>
            <p:ph type="ftr"/>
          </p:nvPr>
        </p:nvSpPr>
        <p:spPr>
          <a:xfrm>
            <a:off x="3124080" y="6356520"/>
            <a:ext cx="2895120" cy="364680"/>
          </a:xfrm>
          <a:prstGeom prst="rect">
            <a:avLst/>
          </a:prstGeom>
        </p:spPr>
        <p:txBody>
          <a:bodyPr anchor="ctr"/>
          <a:p>
            <a:endParaRPr b="0" lang="en-IN" sz="2400" spc="-1" strike="noStrike">
              <a:latin typeface="Times New Roman"/>
            </a:endParaRPr>
          </a:p>
        </p:txBody>
      </p:sp>
      <p:sp>
        <p:nvSpPr>
          <p:cNvPr id="85" name="PlaceHolder 4"/>
          <p:cNvSpPr>
            <a:spLocks noGrp="1"/>
          </p:cNvSpPr>
          <p:nvPr>
            <p:ph type="sldNum"/>
          </p:nvPr>
        </p:nvSpPr>
        <p:spPr>
          <a:xfrm>
            <a:off x="6553080" y="6356520"/>
            <a:ext cx="2133360" cy="364680"/>
          </a:xfrm>
          <a:prstGeom prst="rect">
            <a:avLst/>
          </a:prstGeom>
        </p:spPr>
        <p:txBody>
          <a:bodyPr anchor="ctr"/>
          <a:p>
            <a:pPr algn="r">
              <a:lnSpc>
                <a:spcPct val="100000"/>
              </a:lnSpc>
            </a:pPr>
            <a:fld id="{E9868795-D488-42C7-A3E5-20010671CD74}" type="slidenum">
              <a:rPr b="0" lang="en-IN" sz="1200" spc="-1" strike="noStrike">
                <a:solidFill>
                  <a:srgbClr val="8b8b8b"/>
                </a:solidFill>
                <a:latin typeface="Calibri"/>
              </a:rPr>
              <a:t>&lt;number&gt;</a:t>
            </a:fld>
            <a:endParaRPr b="0" lang="en-IN" sz="1200" spc="-1" strike="noStrike">
              <a:latin typeface="Times New Roman"/>
            </a:endParaRPr>
          </a:p>
        </p:txBody>
      </p:sp>
      <p:sp>
        <p:nvSpPr>
          <p:cNvPr id="86" name="PlaceHolder 5"/>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solidFill>
                  <a:srgbClr val="000000"/>
                </a:solidFill>
                <a:latin typeface="Calibri"/>
              </a:rPr>
              <a:t>Click to edit the outline text format</a:t>
            </a:r>
            <a:endParaRPr b="0" lang="en-US" sz="3200" spc="-1" strike="noStrike">
              <a:solidFill>
                <a:srgbClr val="000000"/>
              </a:solidFill>
              <a:latin typeface="Calibri"/>
            </a:endParaRPr>
          </a:p>
          <a:p>
            <a:pPr lvl="1" marL="864000" indent="-324000">
              <a:spcBef>
                <a:spcPts val="1134"/>
              </a:spcBef>
              <a:buClr>
                <a:srgbClr val="000000"/>
              </a:buClr>
              <a:buSzPct val="75000"/>
              <a:buFont typeface="Symbol" charset="2"/>
              <a:buChar char=""/>
            </a:pPr>
            <a:r>
              <a:rPr b="0" lang="en-US" sz="2400" spc="-1" strike="noStrike">
                <a:solidFill>
                  <a:srgbClr val="000000"/>
                </a:solidFill>
                <a:latin typeface="Calibri"/>
              </a:rPr>
              <a:t>Second Outline Level</a:t>
            </a:r>
            <a:endParaRPr b="0" lang="en-US" sz="2400" spc="-1" strike="noStrike">
              <a:solidFill>
                <a:srgbClr val="000000"/>
              </a:solidFill>
              <a:latin typeface="Calibri"/>
            </a:endParaRPr>
          </a:p>
          <a:p>
            <a:pPr lvl="2" marL="1296000" indent="-288000">
              <a:spcBef>
                <a:spcPts val="850"/>
              </a:spcBef>
              <a:buClr>
                <a:srgbClr val="000000"/>
              </a:buClr>
              <a:buSzPct val="45000"/>
              <a:buFont typeface="Wingdings" charset="2"/>
              <a:buChar char=""/>
            </a:pPr>
            <a:r>
              <a:rPr b="0" lang="en-US" sz="2000" spc="-1" strike="noStrike">
                <a:solidFill>
                  <a:srgbClr val="000000"/>
                </a:solidFill>
                <a:latin typeface="Calibri"/>
              </a:rPr>
              <a:t>Third Outline Level</a:t>
            </a:r>
            <a:endParaRPr b="0" lang="en-US" sz="2000" spc="-1" strike="noStrike">
              <a:solidFill>
                <a:srgbClr val="000000"/>
              </a:solidFill>
              <a:latin typeface="Calibri"/>
            </a:endParaRPr>
          </a:p>
          <a:p>
            <a:pPr lvl="3" marL="1728000" indent="-216000">
              <a:spcBef>
                <a:spcPts val="567"/>
              </a:spcBef>
              <a:buClr>
                <a:srgbClr val="000000"/>
              </a:buClr>
              <a:buSzPct val="75000"/>
              <a:buFont typeface="Symbol" charset="2"/>
              <a:buChar char=""/>
            </a:pPr>
            <a:r>
              <a:rPr b="0" lang="en-US" sz="2000" spc="-1" strike="noStrike">
                <a:solidFill>
                  <a:srgbClr val="000000"/>
                </a:solidFill>
                <a:latin typeface="Calibri"/>
              </a:rPr>
              <a:t>Fourth Outline Level</a:t>
            </a:r>
            <a:endParaRPr b="0" lang="en-US" sz="2000" spc="-1" strike="noStrike">
              <a:solidFill>
                <a:srgbClr val="000000"/>
              </a:solidFill>
              <a:latin typeface="Calibri"/>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Calibri"/>
              </a:rPr>
              <a:t>Fifth Outline Level</a:t>
            </a:r>
            <a:endParaRPr b="0" lang="en-US" sz="2000" spc="-1" strike="noStrike">
              <a:solidFill>
                <a:srgbClr val="000000"/>
              </a:solidFill>
              <a:latin typeface="Calibri"/>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Calibri"/>
              </a:rPr>
              <a:t>Sixth Outline Level</a:t>
            </a:r>
            <a:endParaRPr b="0" lang="en-US" sz="2000" spc="-1" strike="noStrike">
              <a:solidFill>
                <a:srgbClr val="000000"/>
              </a:solidFill>
              <a:latin typeface="Calibri"/>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Calibri"/>
              </a:rPr>
              <a:t>Seventh Outline Level</a:t>
            </a:r>
            <a:endParaRPr b="0" lang="en-US" sz="2000" spc="-1" strike="noStrike">
              <a:solidFill>
                <a:srgbClr val="000000"/>
              </a:solidFill>
              <a:latin typeface="Calibri"/>
            </a:endParaRPr>
          </a:p>
        </p:txBody>
      </p:sp>
    </p:spTree>
  </p:cSld>
  <p:clrMap bg1="lt1" bg2="lt2" tx1="dk1" tx2="dk2" accent1="accent1" accent2="accent2" accent3="accent3" accent4="accent4" accent5="accent5" accent6="accent6" hlink="hlink" folHlink="folHlink"/>
  <p:sldLayoutIdLst>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23" name="PlaceHolder 1"/>
          <p:cNvSpPr>
            <a:spLocks noGrp="1"/>
          </p:cNvSpPr>
          <p:nvPr>
            <p:ph type="dt"/>
          </p:nvPr>
        </p:nvSpPr>
        <p:spPr>
          <a:xfrm>
            <a:off x="457200" y="6356520"/>
            <a:ext cx="2133360" cy="364680"/>
          </a:xfrm>
          <a:prstGeom prst="rect">
            <a:avLst/>
          </a:prstGeom>
        </p:spPr>
        <p:txBody>
          <a:bodyPr anchor="ctr"/>
          <a:p>
            <a:pPr>
              <a:lnSpc>
                <a:spcPct val="100000"/>
              </a:lnSpc>
            </a:pPr>
            <a:fld id="{DE7A7682-3E67-4A7C-AA0F-B9273928BCC3}" type="datetime">
              <a:rPr b="0" lang="en-IN" sz="1200" spc="-1" strike="noStrike">
                <a:solidFill>
                  <a:srgbClr val="8b8b8b"/>
                </a:solidFill>
                <a:latin typeface="Calibri"/>
              </a:rPr>
              <a:t>17/12/20</a:t>
            </a:fld>
            <a:endParaRPr b="0" lang="en-IN" sz="1200" spc="-1" strike="noStrike">
              <a:latin typeface="Times New Roman"/>
            </a:endParaRPr>
          </a:p>
        </p:txBody>
      </p:sp>
      <p:sp>
        <p:nvSpPr>
          <p:cNvPr id="124" name="PlaceHolder 2"/>
          <p:cNvSpPr>
            <a:spLocks noGrp="1"/>
          </p:cNvSpPr>
          <p:nvPr>
            <p:ph type="ftr"/>
          </p:nvPr>
        </p:nvSpPr>
        <p:spPr>
          <a:xfrm>
            <a:off x="3124080" y="6356520"/>
            <a:ext cx="2895120" cy="364680"/>
          </a:xfrm>
          <a:prstGeom prst="rect">
            <a:avLst/>
          </a:prstGeom>
        </p:spPr>
        <p:txBody>
          <a:bodyPr anchor="ctr"/>
          <a:p>
            <a:endParaRPr b="0" lang="en-IN" sz="2400" spc="-1" strike="noStrike">
              <a:latin typeface="Times New Roman"/>
            </a:endParaRPr>
          </a:p>
        </p:txBody>
      </p:sp>
      <p:sp>
        <p:nvSpPr>
          <p:cNvPr id="125" name="PlaceHolder 3"/>
          <p:cNvSpPr>
            <a:spLocks noGrp="1"/>
          </p:cNvSpPr>
          <p:nvPr>
            <p:ph type="sldNum"/>
          </p:nvPr>
        </p:nvSpPr>
        <p:spPr>
          <a:xfrm>
            <a:off x="6553080" y="6356520"/>
            <a:ext cx="2133360" cy="364680"/>
          </a:xfrm>
          <a:prstGeom prst="rect">
            <a:avLst/>
          </a:prstGeom>
        </p:spPr>
        <p:txBody>
          <a:bodyPr anchor="ctr"/>
          <a:p>
            <a:pPr algn="r">
              <a:lnSpc>
                <a:spcPct val="100000"/>
              </a:lnSpc>
            </a:pPr>
            <a:fld id="{9F30E3F2-4CEB-4741-A1CE-D22BE0B7BC5E}" type="slidenum">
              <a:rPr b="0" lang="en-IN" sz="1200" spc="-1" strike="noStrike">
                <a:solidFill>
                  <a:srgbClr val="8b8b8b"/>
                </a:solidFill>
                <a:latin typeface="Calibri"/>
              </a:rPr>
              <a:t>&lt;number&gt;</a:t>
            </a:fld>
            <a:endParaRPr b="0" lang="en-IN" sz="1200" spc="-1" strike="noStrike">
              <a:latin typeface="Times New Roman"/>
            </a:endParaRPr>
          </a:p>
        </p:txBody>
      </p:sp>
      <p:sp>
        <p:nvSpPr>
          <p:cNvPr id="126" name="PlaceHolder 4"/>
          <p:cNvSpPr>
            <a:spLocks noGrp="1"/>
          </p:cNvSpPr>
          <p:nvPr>
            <p:ph type="title"/>
          </p:nvPr>
        </p:nvSpPr>
        <p:spPr>
          <a:xfrm>
            <a:off x="457200" y="273600"/>
            <a:ext cx="8229240" cy="1144800"/>
          </a:xfrm>
          <a:prstGeom prst="rect">
            <a:avLst/>
          </a:prstGeom>
        </p:spPr>
        <p:txBody>
          <a:bodyPr lIns="0" rIns="0" tIns="0" bIns="0" anchor="ctr"/>
          <a:p>
            <a:r>
              <a:rPr b="0" lang="en-US" sz="1800" spc="-1" strike="noStrike">
                <a:solidFill>
                  <a:srgbClr val="000000"/>
                </a:solidFill>
                <a:latin typeface="Calibri"/>
              </a:rPr>
              <a:t>Click to edit the title text format</a:t>
            </a:r>
            <a:endParaRPr b="0" lang="en-US" sz="1800" spc="-1" strike="noStrike">
              <a:solidFill>
                <a:srgbClr val="000000"/>
              </a:solidFill>
              <a:latin typeface="Calibri"/>
            </a:endParaRPr>
          </a:p>
        </p:txBody>
      </p:sp>
      <p:sp>
        <p:nvSpPr>
          <p:cNvPr id="127" name="PlaceHolder 5"/>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solidFill>
                  <a:srgbClr val="000000"/>
                </a:solidFill>
                <a:latin typeface="Calibri"/>
              </a:rPr>
              <a:t>Click to edit the outline text format</a:t>
            </a:r>
            <a:endParaRPr b="0" lang="en-US" sz="3200" spc="-1" strike="noStrike">
              <a:solidFill>
                <a:srgbClr val="000000"/>
              </a:solidFill>
              <a:latin typeface="Calibri"/>
            </a:endParaRPr>
          </a:p>
          <a:p>
            <a:pPr lvl="1" marL="864000" indent="-324000">
              <a:spcBef>
                <a:spcPts val="1134"/>
              </a:spcBef>
              <a:buClr>
                <a:srgbClr val="000000"/>
              </a:buClr>
              <a:buSzPct val="75000"/>
              <a:buFont typeface="Symbol" charset="2"/>
              <a:buChar char=""/>
            </a:pPr>
            <a:r>
              <a:rPr b="0" lang="en-US" sz="2400" spc="-1" strike="noStrike">
                <a:solidFill>
                  <a:srgbClr val="000000"/>
                </a:solidFill>
                <a:latin typeface="Calibri"/>
              </a:rPr>
              <a:t>Second Outline Level</a:t>
            </a:r>
            <a:endParaRPr b="0" lang="en-US" sz="2400" spc="-1" strike="noStrike">
              <a:solidFill>
                <a:srgbClr val="000000"/>
              </a:solidFill>
              <a:latin typeface="Calibri"/>
            </a:endParaRPr>
          </a:p>
          <a:p>
            <a:pPr lvl="2" marL="1296000" indent="-288000">
              <a:spcBef>
                <a:spcPts val="850"/>
              </a:spcBef>
              <a:buClr>
                <a:srgbClr val="000000"/>
              </a:buClr>
              <a:buSzPct val="45000"/>
              <a:buFont typeface="Wingdings" charset="2"/>
              <a:buChar char=""/>
            </a:pPr>
            <a:r>
              <a:rPr b="0" lang="en-US" sz="2000" spc="-1" strike="noStrike">
                <a:solidFill>
                  <a:srgbClr val="000000"/>
                </a:solidFill>
                <a:latin typeface="Calibri"/>
              </a:rPr>
              <a:t>Third Outline Level</a:t>
            </a:r>
            <a:endParaRPr b="0" lang="en-US" sz="2000" spc="-1" strike="noStrike">
              <a:solidFill>
                <a:srgbClr val="000000"/>
              </a:solidFill>
              <a:latin typeface="Calibri"/>
            </a:endParaRPr>
          </a:p>
          <a:p>
            <a:pPr lvl="3" marL="1728000" indent="-216000">
              <a:spcBef>
                <a:spcPts val="567"/>
              </a:spcBef>
              <a:buClr>
                <a:srgbClr val="000000"/>
              </a:buClr>
              <a:buSzPct val="75000"/>
              <a:buFont typeface="Symbol" charset="2"/>
              <a:buChar char=""/>
            </a:pPr>
            <a:r>
              <a:rPr b="0" lang="en-US" sz="2000" spc="-1" strike="noStrike">
                <a:solidFill>
                  <a:srgbClr val="000000"/>
                </a:solidFill>
                <a:latin typeface="Calibri"/>
              </a:rPr>
              <a:t>Fourth Outline Level</a:t>
            </a:r>
            <a:endParaRPr b="0" lang="en-US" sz="2000" spc="-1" strike="noStrike">
              <a:solidFill>
                <a:srgbClr val="000000"/>
              </a:solidFill>
              <a:latin typeface="Calibri"/>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Calibri"/>
              </a:rPr>
              <a:t>Fifth Outline Level</a:t>
            </a:r>
            <a:endParaRPr b="0" lang="en-US" sz="2000" spc="-1" strike="noStrike">
              <a:solidFill>
                <a:srgbClr val="000000"/>
              </a:solidFill>
              <a:latin typeface="Calibri"/>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Calibri"/>
              </a:rPr>
              <a:t>Sixth Outline Level</a:t>
            </a:r>
            <a:endParaRPr b="0" lang="en-US" sz="2000" spc="-1" strike="noStrike">
              <a:solidFill>
                <a:srgbClr val="000000"/>
              </a:solidFill>
              <a:latin typeface="Calibri"/>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Calibri"/>
              </a:rPr>
              <a:t>Seventh Outline Level</a:t>
            </a:r>
            <a:endParaRPr b="0" lang="en-US" sz="2000" spc="-1" strike="noStrike">
              <a:solidFill>
                <a:srgbClr val="000000"/>
              </a:solidFill>
              <a:latin typeface="Calibri"/>
            </a:endParaRPr>
          </a:p>
        </p:txBody>
      </p:sp>
    </p:spTree>
  </p:cSld>
  <p:clrMap bg1="lt1" bg2="lt2" tx1="dk1" tx2="dk2" accent1="accent1" accent2="accent2" accent3="accent3" accent4="accent4" accent5="accent5" accent6="accent6" hlink="hlink" folHlink="folHlink"/>
  <p:sldLayoutIdLst>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0.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29.xml"/>
</Relationships>
</file>

<file path=ppt/slides/_rels/slide11.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
</Relationships>
</file>

<file path=ppt/slides/_rels/slide1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3.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29.xml"/>
</Relationships>
</file>

<file path=ppt/slides/_rels/slide1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5.xml.rels><?xml version="1.0" encoding="UTF-8"?>
<Relationships xmlns="http://schemas.openxmlformats.org/package/2006/relationships"><Relationship Id="rId1" Type="http://schemas.openxmlformats.org/officeDocument/2006/relationships/slideLayout" Target="../slideLayouts/slideLayout29.xml"/>
</Relationships>
</file>

<file path=ppt/slides/_rels/slide1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8.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13.xml"/>
</Relationships>
</file>

<file path=ppt/slides/_rels/slide19.xml.rels><?xml version="1.0" encoding="UTF-8"?>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19.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
</Relationships>
</file>

<file path=ppt/slides/_rels/slide20.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slideLayout" Target="../slideLayouts/slideLayout13.xml"/><Relationship Id="rId3" Type="http://schemas.openxmlformats.org/officeDocument/2006/relationships/notesSlide" Target="../notesSlides/notesSlide20.xml"/>
</Relationships>
</file>

<file path=ppt/slides/_rels/slide2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3.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
</Relationships>
</file>

<file path=ppt/slides/_rels/slide2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29.xml"/><Relationship Id="rId3" Type="http://schemas.openxmlformats.org/officeDocument/2006/relationships/notesSlide" Target="../notesSlides/notesSlide3.xml"/>
</Relationships>
</file>

<file path=ppt/slides/_rels/slide3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13.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0" name="TextShape 1"/>
          <p:cNvSpPr txBox="1"/>
          <p:nvPr/>
        </p:nvSpPr>
        <p:spPr>
          <a:xfrm>
            <a:off x="685800" y="2130480"/>
            <a:ext cx="7772040" cy="1469520"/>
          </a:xfrm>
          <a:prstGeom prst="rect">
            <a:avLst/>
          </a:prstGeom>
          <a:gradFill rotWithShape="0">
            <a:gsLst>
              <a:gs pos="0">
                <a:srgbClr val="ffc1be"/>
              </a:gs>
              <a:gs pos="100000">
                <a:srgbClr val="ffe5e5"/>
              </a:gs>
            </a:gsLst>
            <a:lin ang="16200000"/>
          </a:gradFill>
          <a:ln w="9360">
            <a:solidFill>
              <a:srgbClr val="be4b48"/>
            </a:solidFill>
            <a:round/>
          </a:ln>
        </p:spPr>
        <p:txBody>
          <a:bodyPr anchor="ctr"/>
          <a:p>
            <a:pPr algn="ctr">
              <a:lnSpc>
                <a:spcPct val="100000"/>
              </a:lnSpc>
            </a:pPr>
            <a:r>
              <a:rPr b="0" lang="en-US" sz="4400" spc="-1" strike="noStrike">
                <a:solidFill>
                  <a:srgbClr val="000000"/>
                </a:solidFill>
                <a:latin typeface="Calibri"/>
              </a:rPr>
              <a:t>Loader</a:t>
            </a:r>
            <a:endParaRPr b="0" lang="en-US" sz="4400" spc="-1" strike="noStrike">
              <a:solidFill>
                <a:srgbClr val="000000"/>
              </a:solidFill>
              <a:latin typeface="Calibri"/>
            </a:endParaRPr>
          </a:p>
        </p:txBody>
      </p:sp>
    </p:spTree>
  </p:cSld>
  <p:timing>
    <p:tnLst>
      <p:par>
        <p:cTn id="1" dur="indefinite" restart="never" nodeType="tmRoot">
          <p:childTnLst>
            <p:seq>
              <p:cTn id="2" dur="indefinite" nodeType="mainSeq"/>
              <p:prevCondLst>
                <p:cond delay="0" evt="onPrev">
                  <p:tgtEl>
                    <p:sldTgt/>
                  </p:tgtEl>
                </p:cond>
              </p:prevCondLst>
              <p:nextCondLst>
                <p:cond delay="0" evt="onNext">
                  <p:tgtEl>
                    <p:sldTgt/>
                  </p:tgtEl>
                </p:cond>
              </p:nextCondLst>
            </p:seq>
          </p:childTnLst>
        </p:cTn>
      </p:par>
    </p:tnLst>
  </p:timing>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3" name="TextShape 1"/>
          <p:cNvSpPr txBox="1"/>
          <p:nvPr/>
        </p:nvSpPr>
        <p:spPr>
          <a:xfrm>
            <a:off x="457200" y="274680"/>
            <a:ext cx="8229240" cy="796680"/>
          </a:xfrm>
          <a:prstGeom prst="rect">
            <a:avLst/>
          </a:prstGeom>
          <a:gradFill rotWithShape="0">
            <a:gsLst>
              <a:gs pos="0">
                <a:srgbClr val="ffc1be"/>
              </a:gs>
              <a:gs pos="100000">
                <a:srgbClr val="ffe5e5"/>
              </a:gs>
            </a:gsLst>
            <a:lin ang="16200000"/>
          </a:gradFill>
          <a:ln w="9360">
            <a:solidFill>
              <a:srgbClr val="be4b48"/>
            </a:solidFill>
            <a:round/>
          </a:ln>
        </p:spPr>
        <p:txBody>
          <a:bodyPr anchor="ctr"/>
          <a:p>
            <a:pPr algn="ctr">
              <a:lnSpc>
                <a:spcPct val="100000"/>
              </a:lnSpc>
            </a:pPr>
            <a:r>
              <a:rPr b="0" lang="en-US" sz="4400" spc="-1" strike="noStrike">
                <a:solidFill>
                  <a:srgbClr val="000000"/>
                </a:solidFill>
                <a:latin typeface="Calibri"/>
              </a:rPr>
              <a:t>Compile and Go Loader</a:t>
            </a:r>
            <a:endParaRPr b="0" lang="en-US" sz="4400" spc="-1" strike="noStrike">
              <a:solidFill>
                <a:srgbClr val="000000"/>
              </a:solidFill>
              <a:latin typeface="Calibri"/>
            </a:endParaRPr>
          </a:p>
        </p:txBody>
      </p:sp>
      <p:pic>
        <p:nvPicPr>
          <p:cNvPr id="214" name="Picture 2" descr=""/>
          <p:cNvPicPr/>
          <p:nvPr/>
        </p:nvPicPr>
        <p:blipFill>
          <a:blip r:embed="rId1"/>
          <a:stretch/>
        </p:blipFill>
        <p:spPr>
          <a:xfrm>
            <a:off x="571320" y="1323720"/>
            <a:ext cx="8000640" cy="5176800"/>
          </a:xfrm>
          <a:prstGeom prst="rect">
            <a:avLst/>
          </a:prstGeom>
          <a:ln w="9360">
            <a:noFill/>
          </a:ln>
        </p:spPr>
      </p:pic>
    </p:spTree>
  </p:cSld>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5" name="TextShape 1"/>
          <p:cNvSpPr txBox="1"/>
          <p:nvPr/>
        </p:nvSpPr>
        <p:spPr>
          <a:xfrm>
            <a:off x="357120" y="214200"/>
            <a:ext cx="8677080" cy="699840"/>
          </a:xfrm>
          <a:prstGeom prst="rect">
            <a:avLst/>
          </a:prstGeom>
          <a:gradFill rotWithShape="0">
            <a:gsLst>
              <a:gs pos="0">
                <a:srgbClr val="d9caee"/>
              </a:gs>
              <a:gs pos="100000">
                <a:srgbClr val="f1eaf8"/>
              </a:gs>
            </a:gsLst>
            <a:lin ang="16200000"/>
          </a:gradFill>
          <a:ln w="9360">
            <a:solidFill>
              <a:srgbClr val="7d5fa0"/>
            </a:solidFill>
            <a:round/>
          </a:ln>
        </p:spPr>
        <p:txBody>
          <a:bodyPr anchor="ctr">
            <a:normAutofit/>
          </a:bodyPr>
          <a:p>
            <a:pPr algn="ctr">
              <a:lnSpc>
                <a:spcPct val="100000"/>
              </a:lnSpc>
            </a:pPr>
            <a:r>
              <a:rPr b="1" lang="en-US" sz="3600" spc="-1" strike="noStrike">
                <a:solidFill>
                  <a:srgbClr val="0000ff"/>
                </a:solidFill>
                <a:latin typeface="Times New Roman"/>
                <a:ea typeface="ＭＳ Ｐゴシック"/>
              </a:rPr>
              <a:t>Advantages and Disadvantages</a:t>
            </a:r>
            <a:endParaRPr b="0" lang="en-US" sz="3600" spc="-1" strike="noStrike">
              <a:solidFill>
                <a:srgbClr val="000000"/>
              </a:solidFill>
              <a:latin typeface="Calibri"/>
            </a:endParaRPr>
          </a:p>
        </p:txBody>
      </p:sp>
      <p:sp>
        <p:nvSpPr>
          <p:cNvPr id="216" name="TextShape 2"/>
          <p:cNvSpPr txBox="1"/>
          <p:nvPr/>
        </p:nvSpPr>
        <p:spPr>
          <a:xfrm>
            <a:off x="0" y="1000080"/>
            <a:ext cx="9143640" cy="5857560"/>
          </a:xfrm>
          <a:prstGeom prst="rect">
            <a:avLst/>
          </a:prstGeom>
          <a:gradFill rotWithShape="0">
            <a:gsLst>
              <a:gs pos="0">
                <a:srgbClr val="bfecff"/>
              </a:gs>
              <a:gs pos="100000">
                <a:srgbClr val="e6f7ff"/>
              </a:gs>
            </a:gsLst>
            <a:lin ang="16200000"/>
          </a:gradFill>
          <a:ln w="9360">
            <a:solidFill>
              <a:srgbClr val="46aac4"/>
            </a:solidFill>
            <a:round/>
          </a:ln>
        </p:spPr>
        <p:txBody>
          <a:bodyPr/>
          <a:p>
            <a:pPr marL="343080" indent="-342720">
              <a:lnSpc>
                <a:spcPct val="80000"/>
              </a:lnSpc>
              <a:spcBef>
                <a:spcPts val="479"/>
              </a:spcBef>
              <a:buClr>
                <a:srgbClr val="000000"/>
              </a:buClr>
              <a:buFont typeface="Arial"/>
              <a:buChar char="•"/>
            </a:pPr>
            <a:r>
              <a:rPr b="1" lang="en-US" sz="2400" spc="-1" strike="noStrike">
                <a:solidFill>
                  <a:srgbClr val="000000"/>
                </a:solidFill>
                <a:latin typeface="Times New Roman"/>
                <a:ea typeface="ＭＳ Ｐゴシック"/>
              </a:rPr>
              <a:t>Advantages of Compile-and-go loaders</a:t>
            </a:r>
            <a:r>
              <a:rPr b="0" lang="en-US" sz="2400" spc="-1" strike="noStrike">
                <a:solidFill>
                  <a:srgbClr val="000000"/>
                </a:solidFill>
                <a:latin typeface="Times New Roman"/>
                <a:ea typeface="ＭＳ Ｐゴシック"/>
              </a:rPr>
              <a:t>:</a:t>
            </a:r>
            <a:br/>
            <a:r>
              <a:rPr b="0" lang="en-US" sz="2400" spc="-1" strike="noStrike">
                <a:solidFill>
                  <a:srgbClr val="000000"/>
                </a:solidFill>
                <a:latin typeface="Times New Roman"/>
              </a:rPr>
              <a:t> </a:t>
            </a:r>
            <a:endParaRPr b="0" lang="en-US" sz="2400" spc="-1" strike="noStrike">
              <a:solidFill>
                <a:srgbClr val="000000"/>
              </a:solidFill>
              <a:latin typeface="Calibri"/>
            </a:endParaRPr>
          </a:p>
          <a:p>
            <a:pPr marL="343080" indent="-342720">
              <a:lnSpc>
                <a:spcPct val="80000"/>
              </a:lnSpc>
              <a:spcBef>
                <a:spcPts val="479"/>
              </a:spcBef>
              <a:buClr>
                <a:srgbClr val="000000"/>
              </a:buClr>
              <a:buFont typeface="Arial"/>
              <a:buChar char="•"/>
            </a:pPr>
            <a:r>
              <a:rPr b="0" lang="en-US" sz="2400" spc="-1" strike="noStrike">
                <a:solidFill>
                  <a:srgbClr val="000000"/>
                </a:solidFill>
                <a:latin typeface="Times New Roman"/>
                <a:ea typeface="ＭＳ Ｐゴシック"/>
              </a:rPr>
              <a:t>Simple and easier to implement.</a:t>
            </a:r>
            <a:endParaRPr b="0" lang="en-US" sz="2400" spc="-1" strike="noStrike">
              <a:solidFill>
                <a:srgbClr val="000000"/>
              </a:solidFill>
              <a:latin typeface="Calibri"/>
            </a:endParaRPr>
          </a:p>
          <a:p>
            <a:pPr marL="343080" indent="-342720">
              <a:lnSpc>
                <a:spcPct val="80000"/>
              </a:lnSpc>
              <a:spcBef>
                <a:spcPts val="479"/>
              </a:spcBef>
              <a:buClr>
                <a:srgbClr val="000000"/>
              </a:buClr>
              <a:buFont typeface="Arial"/>
              <a:buChar char="•"/>
            </a:pPr>
            <a:r>
              <a:rPr b="0" lang="en-US" sz="2400" spc="-1" strike="noStrike">
                <a:solidFill>
                  <a:srgbClr val="000000"/>
                </a:solidFill>
                <a:latin typeface="Times New Roman"/>
                <a:ea typeface="ＭＳ Ｐゴシック"/>
              </a:rPr>
              <a:t>No additional routines are required to load the compiled code into the memory.</a:t>
            </a:r>
            <a:endParaRPr b="0" lang="en-US" sz="2400" spc="-1" strike="noStrike">
              <a:solidFill>
                <a:srgbClr val="000000"/>
              </a:solidFill>
              <a:latin typeface="Calibri"/>
            </a:endParaRPr>
          </a:p>
          <a:p>
            <a:pPr>
              <a:lnSpc>
                <a:spcPct val="80000"/>
              </a:lnSpc>
              <a:spcBef>
                <a:spcPts val="479"/>
              </a:spcBef>
            </a:pPr>
            <a:endParaRPr b="0" lang="en-US" sz="2400" spc="-1" strike="noStrike">
              <a:solidFill>
                <a:srgbClr val="000000"/>
              </a:solidFill>
              <a:latin typeface="Calibri"/>
            </a:endParaRPr>
          </a:p>
          <a:p>
            <a:pPr marL="343080" indent="-342720">
              <a:lnSpc>
                <a:spcPct val="80000"/>
              </a:lnSpc>
              <a:spcBef>
                <a:spcPts val="479"/>
              </a:spcBef>
              <a:buClr>
                <a:srgbClr val="000000"/>
              </a:buClr>
              <a:buFont typeface="Arial"/>
              <a:buChar char="•"/>
            </a:pPr>
            <a:r>
              <a:rPr b="1" lang="en-US" sz="2400" spc="-1" strike="noStrike">
                <a:solidFill>
                  <a:srgbClr val="000000"/>
                </a:solidFill>
                <a:latin typeface="Times New Roman"/>
                <a:ea typeface="ＭＳ Ｐゴシック"/>
              </a:rPr>
              <a:t>Disadvantages of Compile-and-go loaders</a:t>
            </a:r>
            <a:r>
              <a:rPr b="0" lang="en-US" sz="2400" spc="-1" strike="noStrike">
                <a:solidFill>
                  <a:srgbClr val="000000"/>
                </a:solidFill>
                <a:latin typeface="Times New Roman"/>
                <a:ea typeface="ＭＳ Ｐゴシック"/>
              </a:rPr>
              <a:t>:</a:t>
            </a:r>
            <a:br/>
            <a:r>
              <a:rPr b="0" lang="en-US" sz="2400" spc="-1" strike="noStrike">
                <a:solidFill>
                  <a:srgbClr val="000000"/>
                </a:solidFill>
                <a:latin typeface="Times New Roman"/>
              </a:rPr>
              <a:t> </a:t>
            </a:r>
            <a:endParaRPr b="0" lang="en-US" sz="2400" spc="-1" strike="noStrike">
              <a:solidFill>
                <a:srgbClr val="000000"/>
              </a:solidFill>
              <a:latin typeface="Calibri"/>
            </a:endParaRPr>
          </a:p>
          <a:p>
            <a:pPr marL="343080" indent="-342720">
              <a:lnSpc>
                <a:spcPct val="80000"/>
              </a:lnSpc>
              <a:spcBef>
                <a:spcPts val="479"/>
              </a:spcBef>
              <a:buClr>
                <a:srgbClr val="000000"/>
              </a:buClr>
              <a:buFont typeface="Arial"/>
              <a:buChar char="•"/>
            </a:pPr>
            <a:r>
              <a:rPr b="0" lang="en-US" sz="2400" spc="-1" strike="noStrike">
                <a:solidFill>
                  <a:srgbClr val="000000"/>
                </a:solidFill>
                <a:latin typeface="Times New Roman"/>
                <a:ea typeface="ＭＳ Ｐゴシック"/>
              </a:rPr>
              <a:t>Wastage of memory space due to the presence of the assembler.</a:t>
            </a:r>
            <a:endParaRPr b="0" lang="en-US" sz="2400" spc="-1" strike="noStrike">
              <a:solidFill>
                <a:srgbClr val="000000"/>
              </a:solidFill>
              <a:latin typeface="Calibri"/>
            </a:endParaRPr>
          </a:p>
          <a:p>
            <a:pPr marL="343080" indent="-342720">
              <a:lnSpc>
                <a:spcPct val="80000"/>
              </a:lnSpc>
              <a:spcBef>
                <a:spcPts val="479"/>
              </a:spcBef>
              <a:buClr>
                <a:srgbClr val="000000"/>
              </a:buClr>
              <a:buFont typeface="Arial"/>
              <a:buChar char="•"/>
            </a:pPr>
            <a:r>
              <a:rPr b="0" lang="en-US" sz="2400" spc="-1" strike="noStrike">
                <a:solidFill>
                  <a:srgbClr val="000000"/>
                </a:solidFill>
                <a:latin typeface="Times New Roman"/>
                <a:ea typeface="ＭＳ Ｐゴシック"/>
              </a:rPr>
              <a:t>There is a need to re-assemble the code every time it is to be run.</a:t>
            </a:r>
            <a:endParaRPr b="0" lang="en-US" sz="2400" spc="-1" strike="noStrike">
              <a:solidFill>
                <a:srgbClr val="000000"/>
              </a:solidFill>
              <a:latin typeface="Calibri"/>
            </a:endParaRPr>
          </a:p>
          <a:p>
            <a:pPr marL="343080" indent="-342720">
              <a:lnSpc>
                <a:spcPct val="80000"/>
              </a:lnSpc>
              <a:spcBef>
                <a:spcPts val="479"/>
              </a:spcBef>
              <a:buClr>
                <a:srgbClr val="000000"/>
              </a:buClr>
              <a:buFont typeface="Arial"/>
              <a:buChar char="•"/>
            </a:pPr>
            <a:r>
              <a:rPr b="0" lang="en-US" sz="2400" spc="-1" strike="noStrike">
                <a:solidFill>
                  <a:srgbClr val="000000"/>
                </a:solidFill>
                <a:latin typeface="Times New Roman"/>
                <a:ea typeface="ＭＳ Ｐゴシック"/>
              </a:rPr>
              <a:t>It becomes increasingly difficult to handle large number of segments when the input code is written in a variety of HLL say one routine in Pascal and one in FORTRAN and so on.</a:t>
            </a:r>
            <a:br/>
            <a:r>
              <a:rPr b="0" lang="en-US" sz="2400" spc="-1" strike="noStrike">
                <a:solidFill>
                  <a:srgbClr val="000000"/>
                </a:solidFill>
                <a:latin typeface="Times New Roman"/>
              </a:rPr>
              <a:t> </a:t>
            </a:r>
            <a:endParaRPr b="0" lang="en-US" sz="2400" spc="-1" strike="noStrike">
              <a:solidFill>
                <a:srgbClr val="000000"/>
              </a:solidFill>
              <a:latin typeface="Calibri"/>
            </a:endParaRPr>
          </a:p>
          <a:p>
            <a:pPr marL="343080" indent="-342720">
              <a:lnSpc>
                <a:spcPct val="80000"/>
              </a:lnSpc>
              <a:spcBef>
                <a:spcPts val="479"/>
              </a:spcBef>
              <a:buClr>
                <a:srgbClr val="000000"/>
              </a:buClr>
              <a:buFont typeface="Arial"/>
              <a:buChar char="•"/>
            </a:pPr>
            <a:r>
              <a:rPr b="0" lang="en-US" sz="2400" spc="-1" strike="noStrike">
                <a:solidFill>
                  <a:srgbClr val="000000"/>
                </a:solidFill>
                <a:latin typeface="Times New Roman"/>
                <a:ea typeface="ＭＳ Ｐゴシック"/>
              </a:rPr>
              <a:t>Such loader make designing modular programs and systems near impossible.</a:t>
            </a:r>
            <a:endParaRPr b="0" lang="en-US" sz="2400" spc="-1" strike="noStrike">
              <a:solidFill>
                <a:srgbClr val="000000"/>
              </a:solidFill>
              <a:latin typeface="Calibri"/>
            </a:endParaRPr>
          </a:p>
        </p:txBody>
      </p:sp>
    </p:spTree>
  </p:cSld>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7" name="TextShape 1"/>
          <p:cNvSpPr txBox="1"/>
          <p:nvPr/>
        </p:nvSpPr>
        <p:spPr>
          <a:xfrm>
            <a:off x="457200" y="274680"/>
            <a:ext cx="8229240" cy="1142640"/>
          </a:xfrm>
          <a:prstGeom prst="rect">
            <a:avLst/>
          </a:prstGeom>
          <a:gradFill rotWithShape="0">
            <a:gsLst>
              <a:gs pos="0">
                <a:srgbClr val="d9caee"/>
              </a:gs>
              <a:gs pos="100000">
                <a:srgbClr val="f1eaf8"/>
              </a:gs>
            </a:gsLst>
            <a:lin ang="16200000"/>
          </a:gradFill>
          <a:ln w="9360">
            <a:solidFill>
              <a:srgbClr val="7d5fa0"/>
            </a:solidFill>
            <a:round/>
          </a:ln>
        </p:spPr>
        <p:txBody>
          <a:bodyPr anchor="ctr"/>
          <a:p>
            <a:pPr algn="ctr">
              <a:lnSpc>
                <a:spcPct val="100000"/>
              </a:lnSpc>
            </a:pPr>
            <a:r>
              <a:rPr b="0" lang="en-US" sz="4400" spc="-1" strike="noStrike">
                <a:solidFill>
                  <a:srgbClr val="000000"/>
                </a:solidFill>
                <a:latin typeface="Calibri"/>
              </a:rPr>
              <a:t>General Loader Scheme</a:t>
            </a:r>
            <a:endParaRPr b="0" lang="en-US" sz="4400" spc="-1" strike="noStrike">
              <a:solidFill>
                <a:srgbClr val="000000"/>
              </a:solidFill>
              <a:latin typeface="Calibri"/>
            </a:endParaRPr>
          </a:p>
        </p:txBody>
      </p:sp>
      <p:sp>
        <p:nvSpPr>
          <p:cNvPr id="218" name="TextShape 2"/>
          <p:cNvSpPr txBox="1"/>
          <p:nvPr/>
        </p:nvSpPr>
        <p:spPr>
          <a:xfrm>
            <a:off x="457200" y="1600200"/>
            <a:ext cx="8229240" cy="4525560"/>
          </a:xfrm>
          <a:prstGeom prst="rect">
            <a:avLst/>
          </a:prstGeom>
          <a:gradFill rotWithShape="0">
            <a:gsLst>
              <a:gs pos="0">
                <a:srgbClr val="bfecff"/>
              </a:gs>
              <a:gs pos="100000">
                <a:srgbClr val="e6f7ff"/>
              </a:gs>
            </a:gsLst>
            <a:lin ang="16200000"/>
          </a:gradFill>
          <a:ln w="9360">
            <a:solidFill>
              <a:srgbClr val="46aac4"/>
            </a:solidFill>
            <a:round/>
          </a:ln>
        </p:spPr>
        <p:txBody>
          <a:bodyPr>
            <a:normAutofit/>
          </a:bodyPr>
          <a:p>
            <a:pPr marL="343080" indent="-342720">
              <a:lnSpc>
                <a:spcPct val="100000"/>
              </a:lnSpc>
              <a:spcBef>
                <a:spcPts val="641"/>
              </a:spcBef>
              <a:buClr>
                <a:srgbClr val="000000"/>
              </a:buClr>
              <a:buFont typeface="Arial"/>
              <a:buChar char="•"/>
            </a:pPr>
            <a:r>
              <a:rPr b="0" lang="en-US" sz="3200" spc="-1" strike="noStrike">
                <a:solidFill>
                  <a:srgbClr val="000000"/>
                </a:solidFill>
                <a:latin typeface="Calibri"/>
              </a:rPr>
              <a:t>In “Compile-and-Go” the outputting instruction and data are assembled. In which assembler is placed in main memory that results in wastage of memory.</a:t>
            </a:r>
            <a:endParaRPr b="0" lang="en-US" sz="3200" spc="-1" strike="noStrike">
              <a:solidFill>
                <a:srgbClr val="000000"/>
              </a:solidFill>
              <a:latin typeface="Calibri"/>
            </a:endParaRPr>
          </a:p>
          <a:p>
            <a:pPr marL="343080" indent="-342720">
              <a:lnSpc>
                <a:spcPct val="100000"/>
              </a:lnSpc>
              <a:spcBef>
                <a:spcPts val="641"/>
              </a:spcBef>
            </a:pPr>
            <a:endParaRPr b="0" lang="en-US" sz="3200" spc="-1" strike="noStrike">
              <a:solidFill>
                <a:srgbClr val="000000"/>
              </a:solidFill>
              <a:latin typeface="Calibri"/>
            </a:endParaRPr>
          </a:p>
          <a:p>
            <a:pPr marL="343080" indent="-342720">
              <a:lnSpc>
                <a:spcPct val="100000"/>
              </a:lnSpc>
              <a:spcBef>
                <a:spcPts val="641"/>
              </a:spcBef>
              <a:buClr>
                <a:srgbClr val="000000"/>
              </a:buClr>
              <a:buFont typeface="Arial"/>
              <a:buChar char="•"/>
            </a:pPr>
            <a:r>
              <a:rPr b="0" lang="en-US" sz="3200" spc="-1" strike="noStrike">
                <a:solidFill>
                  <a:srgbClr val="000000"/>
                </a:solidFill>
                <a:latin typeface="Calibri"/>
              </a:rPr>
              <a:t>To overcome that we requires the addition of the new program of the system, a loader. </a:t>
            </a:r>
            <a:endParaRPr b="0" lang="en-US" sz="3200" spc="-1" strike="noStrike">
              <a:solidFill>
                <a:srgbClr val="000000"/>
              </a:solidFill>
              <a:latin typeface="Calibri"/>
            </a:endParaRPr>
          </a:p>
          <a:p>
            <a:pPr>
              <a:lnSpc>
                <a:spcPct val="100000"/>
              </a:lnSpc>
              <a:spcBef>
                <a:spcPts val="641"/>
              </a:spcBef>
            </a:pPr>
            <a:endParaRPr b="0" lang="en-US" sz="3200" spc="-1" strike="noStrike">
              <a:solidFill>
                <a:srgbClr val="000000"/>
              </a:solidFill>
              <a:latin typeface="Calibri"/>
            </a:endParaRPr>
          </a:p>
          <a:p>
            <a:pPr marL="343080" indent="-342720">
              <a:lnSpc>
                <a:spcPct val="100000"/>
              </a:lnSpc>
              <a:spcBef>
                <a:spcPts val="641"/>
              </a:spcBef>
              <a:buClr>
                <a:srgbClr val="000000"/>
              </a:buClr>
              <a:buFont typeface="Arial"/>
              <a:buChar char="•"/>
            </a:pPr>
            <a:r>
              <a:rPr b="0" lang="en-US" sz="3200" spc="-1" strike="noStrike">
                <a:solidFill>
                  <a:srgbClr val="000000"/>
                </a:solidFill>
                <a:latin typeface="Calibri"/>
              </a:rPr>
              <a:t>Generally the size of loader is less than that of assembler.</a:t>
            </a:r>
            <a:endParaRPr b="0" lang="en-US" sz="3200" spc="-1" strike="noStrike">
              <a:solidFill>
                <a:srgbClr val="000000"/>
              </a:solidFill>
              <a:latin typeface="Calibri"/>
            </a:endParaRPr>
          </a:p>
        </p:txBody>
      </p:sp>
    </p:spTree>
  </p:cSld>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9" name="TextShape 1"/>
          <p:cNvSpPr txBox="1"/>
          <p:nvPr/>
        </p:nvSpPr>
        <p:spPr>
          <a:xfrm>
            <a:off x="457200" y="274680"/>
            <a:ext cx="8229240" cy="725040"/>
          </a:xfrm>
          <a:prstGeom prst="rect">
            <a:avLst/>
          </a:prstGeom>
          <a:gradFill rotWithShape="0">
            <a:gsLst>
              <a:gs pos="0">
                <a:srgbClr val="ffc1be"/>
              </a:gs>
              <a:gs pos="100000">
                <a:srgbClr val="ffe5e5"/>
              </a:gs>
            </a:gsLst>
            <a:lin ang="16200000"/>
          </a:gradFill>
          <a:ln w="9360">
            <a:solidFill>
              <a:srgbClr val="be4b48"/>
            </a:solidFill>
            <a:round/>
          </a:ln>
        </p:spPr>
        <p:txBody>
          <a:bodyPr anchor="ctr">
            <a:normAutofit/>
          </a:bodyPr>
          <a:p>
            <a:pPr algn="ctr">
              <a:lnSpc>
                <a:spcPct val="100000"/>
              </a:lnSpc>
            </a:pPr>
            <a:r>
              <a:rPr b="0" lang="en-US" sz="4400" spc="-1" strike="noStrike">
                <a:solidFill>
                  <a:srgbClr val="000000"/>
                </a:solidFill>
                <a:latin typeface="Calibri"/>
              </a:rPr>
              <a:t>General Loader Scheme</a:t>
            </a:r>
            <a:endParaRPr b="0" lang="en-US" sz="4400" spc="-1" strike="noStrike">
              <a:solidFill>
                <a:srgbClr val="000000"/>
              </a:solidFill>
              <a:latin typeface="Calibri"/>
            </a:endParaRPr>
          </a:p>
        </p:txBody>
      </p:sp>
      <p:pic>
        <p:nvPicPr>
          <p:cNvPr id="220" name="Picture 2" descr=""/>
          <p:cNvPicPr/>
          <p:nvPr/>
        </p:nvPicPr>
        <p:blipFill>
          <a:blip r:embed="rId1"/>
          <a:stretch/>
        </p:blipFill>
        <p:spPr>
          <a:xfrm>
            <a:off x="214200" y="1092960"/>
            <a:ext cx="8214840" cy="5407560"/>
          </a:xfrm>
          <a:prstGeom prst="rect">
            <a:avLst/>
          </a:prstGeom>
          <a:ln w="9360">
            <a:noFill/>
          </a:ln>
        </p:spPr>
      </p:pic>
    </p:spTree>
  </p:cSld>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1" name="TextShape 1"/>
          <p:cNvSpPr txBox="1"/>
          <p:nvPr/>
        </p:nvSpPr>
        <p:spPr>
          <a:xfrm>
            <a:off x="380880" y="1752480"/>
            <a:ext cx="8229240" cy="4525560"/>
          </a:xfrm>
          <a:prstGeom prst="rect">
            <a:avLst/>
          </a:prstGeom>
          <a:gradFill rotWithShape="0">
            <a:gsLst>
              <a:gs pos="0">
                <a:srgbClr val="ffded0"/>
              </a:gs>
              <a:gs pos="100000">
                <a:srgbClr val="fff1ec"/>
              </a:gs>
            </a:gsLst>
            <a:lin ang="16200000"/>
          </a:gradFill>
          <a:ln w="9360">
            <a:solidFill>
              <a:srgbClr val="f59240"/>
            </a:solidFill>
            <a:round/>
          </a:ln>
        </p:spPr>
        <p:txBody>
          <a:bodyPr/>
          <a:p>
            <a:pPr marL="343080" indent="-342720">
              <a:lnSpc>
                <a:spcPct val="100000"/>
              </a:lnSpc>
              <a:spcBef>
                <a:spcPts val="641"/>
              </a:spcBef>
            </a:pPr>
            <a:r>
              <a:rPr b="0" lang="en-US" sz="3200" spc="-1" strike="noStrike">
                <a:solidFill>
                  <a:srgbClr val="000000"/>
                </a:solidFill>
                <a:latin typeface="Calibri"/>
              </a:rPr>
              <a:t> </a:t>
            </a:r>
            <a:r>
              <a:rPr b="0" lang="en-US" sz="3200" spc="-1" strike="noStrike">
                <a:solidFill>
                  <a:srgbClr val="000000"/>
                </a:solidFill>
                <a:latin typeface="Calibri"/>
              </a:rPr>
              <a:t>	</a:t>
            </a:r>
            <a:r>
              <a:rPr b="0" lang="en-US" sz="3200" spc="-1" strike="noStrike">
                <a:solidFill>
                  <a:srgbClr val="000000"/>
                </a:solidFill>
                <a:latin typeface="Calibri"/>
              </a:rPr>
              <a:t>	</a:t>
            </a:r>
            <a:endParaRPr b="0" lang="en-US" sz="3200" spc="-1" strike="noStrike">
              <a:solidFill>
                <a:srgbClr val="000000"/>
              </a:solidFill>
              <a:latin typeface="Calibri"/>
            </a:endParaRPr>
          </a:p>
          <a:p>
            <a:pPr marL="343080" indent="-342720">
              <a:lnSpc>
                <a:spcPct val="100000"/>
              </a:lnSpc>
              <a:spcBef>
                <a:spcPts val="641"/>
              </a:spcBef>
              <a:buClr>
                <a:srgbClr val="000000"/>
              </a:buClr>
              <a:buFont typeface="Arial"/>
              <a:buChar char="•"/>
            </a:pPr>
            <a:r>
              <a:rPr b="0" lang="en-US" sz="3200" spc="-1" strike="noStrike">
                <a:solidFill>
                  <a:srgbClr val="000000"/>
                </a:solidFill>
                <a:latin typeface="Calibri"/>
              </a:rPr>
              <a:t>In this scheme the source program translators produce </a:t>
            </a:r>
            <a:r>
              <a:rPr b="1" lang="en-US" sz="3200" spc="-1" strike="noStrike">
                <a:solidFill>
                  <a:srgbClr val="000000"/>
                </a:solidFill>
                <a:latin typeface="Calibri"/>
              </a:rPr>
              <a:t>compatible object program deck formats</a:t>
            </a:r>
            <a:r>
              <a:rPr b="0" lang="en-US" sz="3200" spc="-1" strike="noStrike">
                <a:solidFill>
                  <a:srgbClr val="000000"/>
                </a:solidFill>
                <a:latin typeface="Calibri"/>
              </a:rPr>
              <a:t> and it is possible to write subroutines in several different languages since the object decks to be processed by the loader will all be in the same “language” that is in “machine language”.</a:t>
            </a:r>
            <a:endParaRPr b="0" lang="en-US" sz="3200" spc="-1" strike="noStrike">
              <a:solidFill>
                <a:srgbClr val="000000"/>
              </a:solidFill>
              <a:latin typeface="Calibri"/>
            </a:endParaRPr>
          </a:p>
        </p:txBody>
      </p:sp>
      <p:sp>
        <p:nvSpPr>
          <p:cNvPr id="222" name="TextShape 2"/>
          <p:cNvSpPr txBox="1"/>
          <p:nvPr/>
        </p:nvSpPr>
        <p:spPr>
          <a:xfrm>
            <a:off x="457200" y="274680"/>
            <a:ext cx="8472240" cy="1142640"/>
          </a:xfrm>
          <a:prstGeom prst="rect">
            <a:avLst/>
          </a:prstGeom>
          <a:gradFill rotWithShape="0">
            <a:gsLst>
              <a:gs pos="0">
                <a:srgbClr val="ffc1be"/>
              </a:gs>
              <a:gs pos="100000">
                <a:srgbClr val="ffe5e5"/>
              </a:gs>
            </a:gsLst>
            <a:lin ang="16200000"/>
          </a:gradFill>
          <a:ln w="9360">
            <a:solidFill>
              <a:srgbClr val="be4b48"/>
            </a:solidFill>
            <a:round/>
          </a:ln>
        </p:spPr>
        <p:txBody>
          <a:bodyPr anchor="ctr">
            <a:normAutofit/>
          </a:bodyPr>
          <a:p>
            <a:pPr algn="ctr">
              <a:lnSpc>
                <a:spcPct val="100000"/>
              </a:lnSpc>
            </a:pPr>
            <a:r>
              <a:rPr b="0" lang="en-US" sz="4400" spc="-1" strike="noStrike">
                <a:solidFill>
                  <a:srgbClr val="000000"/>
                </a:solidFill>
                <a:latin typeface="Calibri"/>
              </a:rPr>
              <a:t>Advantage of General Loader Scheme</a:t>
            </a:r>
            <a:endParaRPr b="0" lang="en-US" sz="4400" spc="-1" strike="noStrike">
              <a:solidFill>
                <a:srgbClr val="000000"/>
              </a:solidFill>
              <a:latin typeface="Calibri"/>
            </a:endParaRPr>
          </a:p>
        </p:txBody>
      </p:sp>
    </p:spTree>
  </p:cSld>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3" name="TextShape 1"/>
          <p:cNvSpPr txBox="1"/>
          <p:nvPr/>
        </p:nvSpPr>
        <p:spPr>
          <a:xfrm>
            <a:off x="457200" y="2286000"/>
            <a:ext cx="8229240" cy="1213920"/>
          </a:xfrm>
          <a:prstGeom prst="rect">
            <a:avLst/>
          </a:prstGeom>
          <a:gradFill rotWithShape="0">
            <a:gsLst>
              <a:gs pos="0">
                <a:srgbClr val="e3fbc2"/>
              </a:gs>
              <a:gs pos="100000">
                <a:srgbClr val="f4ffe6"/>
              </a:gs>
            </a:gsLst>
            <a:lin ang="16200000"/>
          </a:gradFill>
          <a:ln w="9360">
            <a:solidFill>
              <a:srgbClr val="98b855"/>
            </a:solidFill>
            <a:round/>
          </a:ln>
        </p:spPr>
        <p:txBody>
          <a:bodyPr anchor="ctr">
            <a:normAutofit/>
          </a:bodyPr>
          <a:p>
            <a:pPr algn="ctr">
              <a:lnSpc>
                <a:spcPct val="100000"/>
              </a:lnSpc>
            </a:pPr>
            <a:r>
              <a:rPr b="1" lang="en-US" sz="4400" spc="-1" strike="noStrike">
                <a:solidFill>
                  <a:srgbClr val="000000"/>
                </a:solidFill>
                <a:latin typeface="Calibri"/>
              </a:rPr>
              <a:t>Absolute Loader</a:t>
            </a:r>
            <a:endParaRPr b="0" lang="en-US" sz="4400" spc="-1" strike="noStrike">
              <a:solidFill>
                <a:srgbClr val="000000"/>
              </a:solidFill>
              <a:latin typeface="Calibri"/>
            </a:endParaRPr>
          </a:p>
        </p:txBody>
      </p:sp>
    </p:spTree>
  </p:cSld>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4" name="TextShape 1"/>
          <p:cNvSpPr txBox="1"/>
          <p:nvPr/>
        </p:nvSpPr>
        <p:spPr>
          <a:xfrm>
            <a:off x="214200" y="152280"/>
            <a:ext cx="8472240" cy="1142640"/>
          </a:xfrm>
          <a:prstGeom prst="rect">
            <a:avLst/>
          </a:prstGeom>
          <a:gradFill rotWithShape="0">
            <a:gsLst>
              <a:gs pos="0">
                <a:srgbClr val="bfecff"/>
              </a:gs>
              <a:gs pos="100000">
                <a:srgbClr val="e6f7ff"/>
              </a:gs>
            </a:gsLst>
            <a:lin ang="16200000"/>
          </a:gradFill>
          <a:ln w="9360">
            <a:solidFill>
              <a:srgbClr val="46aac4"/>
            </a:solidFill>
            <a:round/>
          </a:ln>
        </p:spPr>
        <p:txBody>
          <a:bodyPr anchor="ctr">
            <a:normAutofit/>
          </a:bodyPr>
          <a:p>
            <a:pPr algn="ctr">
              <a:lnSpc>
                <a:spcPct val="100000"/>
              </a:lnSpc>
            </a:pPr>
            <a:r>
              <a:rPr b="0" lang="en-US" sz="4400" spc="-1" strike="noStrike">
                <a:solidFill>
                  <a:srgbClr val="000000"/>
                </a:solidFill>
                <a:latin typeface="Calibri"/>
              </a:rPr>
              <a:t>Design of an Absolute Loader</a:t>
            </a:r>
            <a:endParaRPr b="0" lang="en-US" sz="4400" spc="-1" strike="noStrike">
              <a:solidFill>
                <a:srgbClr val="000000"/>
              </a:solidFill>
              <a:latin typeface="Calibri"/>
            </a:endParaRPr>
          </a:p>
        </p:txBody>
      </p:sp>
      <p:sp>
        <p:nvSpPr>
          <p:cNvPr id="225" name="TextShape 2"/>
          <p:cNvSpPr txBox="1"/>
          <p:nvPr/>
        </p:nvSpPr>
        <p:spPr>
          <a:xfrm>
            <a:off x="457200" y="1447920"/>
            <a:ext cx="8229240" cy="4525560"/>
          </a:xfrm>
          <a:prstGeom prst="rect">
            <a:avLst/>
          </a:prstGeom>
          <a:gradFill rotWithShape="0">
            <a:gsLst>
              <a:gs pos="0">
                <a:srgbClr val="ffc1be"/>
              </a:gs>
              <a:gs pos="100000">
                <a:srgbClr val="ffe5e5"/>
              </a:gs>
            </a:gsLst>
            <a:lin ang="16200000"/>
          </a:gradFill>
          <a:ln w="9360">
            <a:solidFill>
              <a:srgbClr val="be4b48"/>
            </a:solidFill>
            <a:round/>
          </a:ln>
        </p:spPr>
        <p:txBody>
          <a:bodyPr/>
          <a:p>
            <a:pPr marL="343080" indent="-342720">
              <a:lnSpc>
                <a:spcPct val="100000"/>
              </a:lnSpc>
              <a:spcBef>
                <a:spcPts val="641"/>
              </a:spcBef>
              <a:buClr>
                <a:srgbClr val="000000"/>
              </a:buClr>
              <a:buFont typeface="Arial"/>
              <a:buChar char="•"/>
            </a:pPr>
            <a:r>
              <a:rPr b="0" lang="en-US" sz="3200" spc="-1" strike="noStrike">
                <a:solidFill>
                  <a:srgbClr val="000000"/>
                </a:solidFill>
                <a:latin typeface="Calibri"/>
              </a:rPr>
              <a:t>Its operation is very simple</a:t>
            </a:r>
            <a:endParaRPr b="0" lang="en-US" sz="3200" spc="-1" strike="noStrike">
              <a:solidFill>
                <a:srgbClr val="000000"/>
              </a:solidFill>
              <a:latin typeface="Calibri"/>
            </a:endParaRPr>
          </a:p>
          <a:p>
            <a:pPr lvl="1" marL="743040" indent="-285480">
              <a:lnSpc>
                <a:spcPct val="100000"/>
              </a:lnSpc>
              <a:spcBef>
                <a:spcPts val="561"/>
              </a:spcBef>
              <a:buClr>
                <a:srgbClr val="000000"/>
              </a:buClr>
              <a:buFont typeface="Arial"/>
              <a:buChar char="–"/>
            </a:pPr>
            <a:r>
              <a:rPr b="0" lang="en-US" sz="2800" spc="-1" strike="noStrike">
                <a:solidFill>
                  <a:srgbClr val="000000"/>
                </a:solidFill>
                <a:latin typeface="Calibri"/>
              </a:rPr>
              <a:t>no linking or relocation</a:t>
            </a:r>
            <a:endParaRPr b="0" lang="en-US" sz="2800" spc="-1" strike="noStrike">
              <a:solidFill>
                <a:srgbClr val="000000"/>
              </a:solidFill>
              <a:latin typeface="Calibri"/>
            </a:endParaRPr>
          </a:p>
          <a:p>
            <a:pPr marL="343080" indent="-342720">
              <a:lnSpc>
                <a:spcPct val="100000"/>
              </a:lnSpc>
              <a:spcBef>
                <a:spcPts val="641"/>
              </a:spcBef>
              <a:buClr>
                <a:srgbClr val="000000"/>
              </a:buClr>
              <a:buFont typeface="Arial"/>
              <a:buChar char="•"/>
            </a:pPr>
            <a:r>
              <a:rPr b="0" lang="en-US" sz="3200" spc="-1" strike="noStrike">
                <a:solidFill>
                  <a:srgbClr val="000000"/>
                </a:solidFill>
                <a:latin typeface="Calibri"/>
              </a:rPr>
              <a:t>Single pass operation</a:t>
            </a:r>
            <a:endParaRPr b="0" lang="en-US" sz="3200" spc="-1" strike="noStrike">
              <a:solidFill>
                <a:srgbClr val="000000"/>
              </a:solidFill>
              <a:latin typeface="Calibri"/>
            </a:endParaRPr>
          </a:p>
          <a:p>
            <a:pPr lvl="1" marL="743040" indent="-285480">
              <a:lnSpc>
                <a:spcPct val="100000"/>
              </a:lnSpc>
              <a:spcBef>
                <a:spcPts val="561"/>
              </a:spcBef>
              <a:buClr>
                <a:srgbClr val="000000"/>
              </a:buClr>
              <a:buFont typeface="Arial"/>
              <a:buChar char="–"/>
            </a:pPr>
            <a:r>
              <a:rPr b="0" lang="en-US" sz="2800" spc="-1" strike="noStrike">
                <a:solidFill>
                  <a:srgbClr val="000000"/>
                </a:solidFill>
                <a:latin typeface="Calibri"/>
              </a:rPr>
              <a:t>check </a:t>
            </a:r>
            <a:r>
              <a:rPr b="1" lang="en-US" sz="2800" spc="-1" strike="noStrike">
                <a:solidFill>
                  <a:srgbClr val="000000"/>
                </a:solidFill>
                <a:latin typeface="Calibri"/>
              </a:rPr>
              <a:t>H record to verify that correct program </a:t>
            </a:r>
            <a:r>
              <a:rPr b="0" lang="en-US" sz="2800" spc="-1" strike="noStrike">
                <a:solidFill>
                  <a:srgbClr val="000000"/>
                </a:solidFill>
                <a:latin typeface="Calibri"/>
              </a:rPr>
              <a:t>has been presented for loading</a:t>
            </a:r>
            <a:endParaRPr b="0" lang="en-US" sz="2800" spc="-1" strike="noStrike">
              <a:solidFill>
                <a:srgbClr val="000000"/>
              </a:solidFill>
              <a:latin typeface="Calibri"/>
            </a:endParaRPr>
          </a:p>
          <a:p>
            <a:pPr lvl="1" marL="743040" indent="-285480">
              <a:lnSpc>
                <a:spcPct val="100000"/>
              </a:lnSpc>
              <a:spcBef>
                <a:spcPts val="561"/>
              </a:spcBef>
              <a:buClr>
                <a:srgbClr val="000000"/>
              </a:buClr>
              <a:buFont typeface="Arial"/>
              <a:buChar char="–"/>
            </a:pPr>
            <a:r>
              <a:rPr b="0" lang="en-US" sz="2800" spc="-1" strike="noStrike">
                <a:solidFill>
                  <a:srgbClr val="000000"/>
                </a:solidFill>
                <a:latin typeface="Calibri"/>
              </a:rPr>
              <a:t>read each </a:t>
            </a:r>
            <a:r>
              <a:rPr b="1" lang="en-US" sz="2800" spc="-1" strike="noStrike">
                <a:solidFill>
                  <a:srgbClr val="000000"/>
                </a:solidFill>
                <a:latin typeface="Calibri"/>
              </a:rPr>
              <a:t>T record, and move object code into </a:t>
            </a:r>
            <a:r>
              <a:rPr b="0" lang="en-US" sz="2800" spc="-1" strike="noStrike">
                <a:solidFill>
                  <a:srgbClr val="000000"/>
                </a:solidFill>
                <a:latin typeface="Calibri"/>
              </a:rPr>
              <a:t>the indicated address in memory</a:t>
            </a:r>
            <a:endParaRPr b="0" lang="en-US" sz="2800" spc="-1" strike="noStrike">
              <a:solidFill>
                <a:srgbClr val="000000"/>
              </a:solidFill>
              <a:latin typeface="Calibri"/>
            </a:endParaRPr>
          </a:p>
          <a:p>
            <a:pPr lvl="1" marL="743040" indent="-285480">
              <a:lnSpc>
                <a:spcPct val="100000"/>
              </a:lnSpc>
              <a:spcBef>
                <a:spcPts val="561"/>
              </a:spcBef>
              <a:buClr>
                <a:srgbClr val="000000"/>
              </a:buClr>
              <a:buFont typeface="Arial"/>
              <a:buChar char="–"/>
            </a:pPr>
            <a:r>
              <a:rPr b="0" lang="en-US" sz="2800" spc="-1" strike="noStrike">
                <a:solidFill>
                  <a:srgbClr val="000000"/>
                </a:solidFill>
                <a:latin typeface="Calibri"/>
              </a:rPr>
              <a:t>at </a:t>
            </a:r>
            <a:r>
              <a:rPr b="1" lang="en-US" sz="2800" spc="-1" strike="noStrike">
                <a:solidFill>
                  <a:srgbClr val="000000"/>
                </a:solidFill>
                <a:latin typeface="Calibri"/>
              </a:rPr>
              <a:t>E record, jump to the specified address to </a:t>
            </a:r>
            <a:r>
              <a:rPr b="0" lang="en-US" sz="2800" spc="-1" strike="noStrike">
                <a:solidFill>
                  <a:srgbClr val="000000"/>
                </a:solidFill>
                <a:latin typeface="Calibri"/>
              </a:rPr>
              <a:t>begin execution of the loaded program.</a:t>
            </a:r>
            <a:endParaRPr b="0" lang="en-US" sz="2800" spc="-1" strike="noStrike">
              <a:solidFill>
                <a:srgbClr val="000000"/>
              </a:solidFill>
              <a:latin typeface="Calibri"/>
            </a:endParaRPr>
          </a:p>
        </p:txBody>
      </p:sp>
      <p:sp>
        <p:nvSpPr>
          <p:cNvPr id="226" name="TextShape 3"/>
          <p:cNvSpPr txBox="1"/>
          <p:nvPr/>
        </p:nvSpPr>
        <p:spPr>
          <a:xfrm>
            <a:off x="457200" y="6356520"/>
            <a:ext cx="2133360" cy="364680"/>
          </a:xfrm>
          <a:prstGeom prst="rect">
            <a:avLst/>
          </a:prstGeom>
          <a:noFill/>
          <a:ln>
            <a:noFill/>
          </a:ln>
        </p:spPr>
        <p:txBody>
          <a:bodyPr anchor="ctr"/>
          <a:p>
            <a:pPr>
              <a:lnSpc>
                <a:spcPct val="100000"/>
              </a:lnSpc>
            </a:pPr>
            <a:r>
              <a:rPr b="0" lang="en-IN" sz="1200" spc="-1" strike="noStrike">
                <a:solidFill>
                  <a:srgbClr val="8b8b8b"/>
                </a:solidFill>
                <a:latin typeface="Calibri"/>
              </a:rPr>
              <a:t>10/21/2007</a:t>
            </a:r>
            <a:endParaRPr b="0" lang="en-IN" sz="1200" spc="-1" strike="noStrike">
              <a:latin typeface="Times New Roman"/>
            </a:endParaRPr>
          </a:p>
        </p:txBody>
      </p:sp>
      <p:sp>
        <p:nvSpPr>
          <p:cNvPr id="227" name="TextShape 4"/>
          <p:cNvSpPr txBox="1"/>
          <p:nvPr/>
        </p:nvSpPr>
        <p:spPr>
          <a:xfrm>
            <a:off x="6553080" y="6356520"/>
            <a:ext cx="2133360" cy="364680"/>
          </a:xfrm>
          <a:prstGeom prst="rect">
            <a:avLst/>
          </a:prstGeom>
          <a:noFill/>
          <a:ln>
            <a:noFill/>
          </a:ln>
        </p:spPr>
        <p:txBody>
          <a:bodyPr anchor="ctr"/>
          <a:p>
            <a:pPr algn="r">
              <a:lnSpc>
                <a:spcPct val="100000"/>
              </a:lnSpc>
            </a:pPr>
            <a:fld id="{197CB89C-BF79-4D94-B633-8A7F9912D109}" type="slidenum">
              <a:rPr b="0" lang="en-IN" sz="1200" spc="-1" strike="noStrike">
                <a:solidFill>
                  <a:srgbClr val="8b8b8b"/>
                </a:solidFill>
                <a:latin typeface="Calibri"/>
              </a:rPr>
              <a:t>&lt;number&gt;</a:t>
            </a:fld>
            <a:endParaRPr b="0" lang="en-IN" sz="1200" spc="-1" strike="noStrike">
              <a:latin typeface="Times New Roman"/>
            </a:endParaRPr>
          </a:p>
        </p:txBody>
      </p:sp>
    </p:spTree>
  </p:cSld>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8" name="TextShape 1"/>
          <p:cNvSpPr txBox="1"/>
          <p:nvPr/>
        </p:nvSpPr>
        <p:spPr>
          <a:xfrm>
            <a:off x="457200" y="1071720"/>
            <a:ext cx="8229240" cy="5500440"/>
          </a:xfrm>
          <a:prstGeom prst="rect">
            <a:avLst/>
          </a:prstGeom>
          <a:gradFill rotWithShape="0">
            <a:gsLst>
              <a:gs pos="0">
                <a:srgbClr val="e3fbc2"/>
              </a:gs>
              <a:gs pos="100000">
                <a:srgbClr val="f4ffe6"/>
              </a:gs>
            </a:gsLst>
            <a:lin ang="16200000"/>
          </a:gradFill>
          <a:ln w="9360">
            <a:solidFill>
              <a:srgbClr val="98b855"/>
            </a:solidFill>
            <a:round/>
          </a:ln>
        </p:spPr>
        <p:txBody>
          <a:bodyPr>
            <a:normAutofit/>
          </a:bodyPr>
          <a:p>
            <a:pPr marL="343080" indent="-342720">
              <a:lnSpc>
                <a:spcPct val="100000"/>
              </a:lnSpc>
              <a:spcBef>
                <a:spcPts val="879"/>
              </a:spcBef>
              <a:buClr>
                <a:srgbClr val="000000"/>
              </a:buClr>
              <a:buFont typeface="Wingdings" charset="2"/>
              <a:buChar char=""/>
            </a:pPr>
            <a:r>
              <a:rPr b="0" lang="en-US" sz="4400" spc="-1" strike="noStrike">
                <a:solidFill>
                  <a:srgbClr val="000000"/>
                </a:solidFill>
                <a:latin typeface="JasmineUPC"/>
              </a:rPr>
              <a:t>Absolute  loader loads the  object  code  to specified locations in the memory.</a:t>
            </a:r>
            <a:endParaRPr b="0" lang="en-US" sz="4400" spc="-1" strike="noStrike">
              <a:solidFill>
                <a:srgbClr val="000000"/>
              </a:solidFill>
              <a:latin typeface="Calibri"/>
            </a:endParaRPr>
          </a:p>
          <a:p>
            <a:pPr marL="343080" indent="-342720">
              <a:lnSpc>
                <a:spcPct val="100000"/>
              </a:lnSpc>
              <a:spcBef>
                <a:spcPts val="879"/>
              </a:spcBef>
              <a:buClr>
                <a:srgbClr val="000000"/>
              </a:buClr>
              <a:buFont typeface="Wingdings" charset="2"/>
              <a:buChar char=""/>
            </a:pPr>
            <a:r>
              <a:rPr b="0" lang="en-US" sz="4400" spc="-1" strike="noStrike">
                <a:solidFill>
                  <a:srgbClr val="000000"/>
                </a:solidFill>
                <a:latin typeface="JasmineUPC"/>
              </a:rPr>
              <a:t> </a:t>
            </a:r>
            <a:r>
              <a:rPr b="0" lang="en-US" sz="4400" spc="-1" strike="noStrike">
                <a:solidFill>
                  <a:srgbClr val="000000"/>
                </a:solidFill>
                <a:latin typeface="JasmineUPC"/>
              </a:rPr>
              <a:t>At the end the loader jumps to the specified address to begin  execution of  the  loaded  program.</a:t>
            </a:r>
            <a:endParaRPr b="0" lang="en-US" sz="4400" spc="-1" strike="noStrike">
              <a:solidFill>
                <a:srgbClr val="000000"/>
              </a:solidFill>
              <a:latin typeface="Calibri"/>
            </a:endParaRPr>
          </a:p>
          <a:p>
            <a:pPr marL="343080" indent="-342720">
              <a:lnSpc>
                <a:spcPct val="100000"/>
              </a:lnSpc>
              <a:spcBef>
                <a:spcPts val="879"/>
              </a:spcBef>
            </a:pPr>
            <a:r>
              <a:rPr b="1" lang="en-US" sz="4400" spc="-1" strike="noStrike">
                <a:solidFill>
                  <a:srgbClr val="000000"/>
                </a:solidFill>
                <a:latin typeface="JasmineUPC"/>
              </a:rPr>
              <a:t>ADVANTAGES : </a:t>
            </a:r>
            <a:r>
              <a:rPr b="0" lang="en-US" sz="4400" spc="-1" strike="noStrike">
                <a:solidFill>
                  <a:srgbClr val="000000"/>
                </a:solidFill>
                <a:latin typeface="JasmineUPC"/>
              </a:rPr>
              <a:t>Simple and efficient.</a:t>
            </a:r>
            <a:endParaRPr b="0" lang="en-US" sz="4400" spc="-1" strike="noStrike">
              <a:solidFill>
                <a:srgbClr val="000000"/>
              </a:solidFill>
              <a:latin typeface="Calibri"/>
            </a:endParaRPr>
          </a:p>
          <a:p>
            <a:pPr marL="343080" indent="-342720">
              <a:lnSpc>
                <a:spcPct val="100000"/>
              </a:lnSpc>
              <a:spcBef>
                <a:spcPts val="879"/>
              </a:spcBef>
            </a:pPr>
            <a:r>
              <a:rPr b="1" lang="en-US" sz="4400" spc="-1" strike="noStrike">
                <a:solidFill>
                  <a:srgbClr val="000000"/>
                </a:solidFill>
                <a:latin typeface="JasmineUPC"/>
              </a:rPr>
              <a:t>DISADVANTAGES : </a:t>
            </a:r>
            <a:endParaRPr b="0" lang="en-US" sz="4400" spc="-1" strike="noStrike">
              <a:solidFill>
                <a:srgbClr val="000000"/>
              </a:solidFill>
              <a:latin typeface="Calibri"/>
            </a:endParaRPr>
          </a:p>
          <a:p>
            <a:pPr lvl="1" marL="743040" indent="-285480">
              <a:lnSpc>
                <a:spcPct val="100000"/>
              </a:lnSpc>
              <a:spcBef>
                <a:spcPts val="799"/>
              </a:spcBef>
              <a:buClr>
                <a:srgbClr val="000000"/>
              </a:buClr>
              <a:buFont typeface="Arial"/>
              <a:buChar char="–"/>
            </a:pPr>
            <a:r>
              <a:rPr b="0" lang="en-US" sz="4000" spc="-1" strike="noStrike">
                <a:solidFill>
                  <a:srgbClr val="000000"/>
                </a:solidFill>
                <a:latin typeface="JasmineUPC"/>
              </a:rPr>
              <a:t>The need for programmer to specify the actual address.</a:t>
            </a:r>
            <a:endParaRPr b="0" lang="en-US" sz="4000" spc="-1" strike="noStrike">
              <a:solidFill>
                <a:srgbClr val="000000"/>
              </a:solidFill>
              <a:latin typeface="Calibri"/>
            </a:endParaRPr>
          </a:p>
          <a:p>
            <a:pPr lvl="1" marL="743040" indent="-285480">
              <a:lnSpc>
                <a:spcPct val="100000"/>
              </a:lnSpc>
              <a:spcBef>
                <a:spcPts val="799"/>
              </a:spcBef>
              <a:buClr>
                <a:srgbClr val="000000"/>
              </a:buClr>
              <a:buFont typeface="Arial"/>
              <a:buChar char="–"/>
            </a:pPr>
            <a:r>
              <a:rPr b="0" lang="en-US" sz="4000" spc="-1" strike="noStrike">
                <a:solidFill>
                  <a:srgbClr val="000000"/>
                </a:solidFill>
                <a:latin typeface="JasmineUPC"/>
              </a:rPr>
              <a:t>Difficulty in  using subroutine libraries.</a:t>
            </a:r>
            <a:endParaRPr b="0" lang="en-US" sz="4000" spc="-1" strike="noStrike">
              <a:solidFill>
                <a:srgbClr val="000000"/>
              </a:solidFill>
              <a:latin typeface="Calibri"/>
            </a:endParaRPr>
          </a:p>
        </p:txBody>
      </p:sp>
      <p:sp>
        <p:nvSpPr>
          <p:cNvPr id="229" name="TextShape 2"/>
          <p:cNvSpPr txBox="1"/>
          <p:nvPr/>
        </p:nvSpPr>
        <p:spPr>
          <a:xfrm>
            <a:off x="457200" y="274680"/>
            <a:ext cx="8229240" cy="653760"/>
          </a:xfrm>
          <a:prstGeom prst="rect">
            <a:avLst/>
          </a:prstGeom>
          <a:gradFill rotWithShape="0">
            <a:gsLst>
              <a:gs pos="0">
                <a:srgbClr val="bfecff"/>
              </a:gs>
              <a:gs pos="100000">
                <a:srgbClr val="e6f7ff"/>
              </a:gs>
            </a:gsLst>
            <a:lin ang="16200000"/>
          </a:gradFill>
          <a:ln w="9360">
            <a:solidFill>
              <a:srgbClr val="46aac4"/>
            </a:solidFill>
            <a:round/>
          </a:ln>
        </p:spPr>
        <p:txBody>
          <a:bodyPr anchor="ctr">
            <a:normAutofit/>
          </a:bodyPr>
          <a:p>
            <a:pPr algn="ctr">
              <a:lnSpc>
                <a:spcPct val="100000"/>
              </a:lnSpc>
            </a:pPr>
            <a:r>
              <a:rPr b="0" lang="en-US" sz="3600" spc="-1" strike="noStrike">
                <a:solidFill>
                  <a:srgbClr val="000000"/>
                </a:solidFill>
                <a:latin typeface="Centaur"/>
              </a:rPr>
              <a:t>ABSOLUTE LOADER</a:t>
            </a:r>
            <a:endParaRPr b="0" lang="en-US" sz="3600" spc="-1" strike="noStrike">
              <a:solidFill>
                <a:srgbClr val="000000"/>
              </a:solidFill>
              <a:latin typeface="Calibri"/>
            </a:endParaRPr>
          </a:p>
        </p:txBody>
      </p:sp>
    </p:spTree>
  </p:cSld>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0" name="TextShape 1"/>
          <p:cNvSpPr txBox="1"/>
          <p:nvPr/>
        </p:nvSpPr>
        <p:spPr>
          <a:xfrm>
            <a:off x="457200" y="274680"/>
            <a:ext cx="8229240" cy="653760"/>
          </a:xfrm>
          <a:prstGeom prst="rect">
            <a:avLst/>
          </a:prstGeom>
          <a:gradFill rotWithShape="0">
            <a:gsLst>
              <a:gs pos="0">
                <a:srgbClr val="ffc1be"/>
              </a:gs>
              <a:gs pos="100000">
                <a:srgbClr val="ffe5e5"/>
              </a:gs>
            </a:gsLst>
            <a:lin ang="16200000"/>
          </a:gradFill>
          <a:ln w="9360">
            <a:solidFill>
              <a:srgbClr val="be4b48"/>
            </a:solidFill>
            <a:round/>
          </a:ln>
        </p:spPr>
        <p:txBody>
          <a:bodyPr anchor="ctr">
            <a:normAutofit/>
          </a:bodyPr>
          <a:p>
            <a:pPr algn="ctr">
              <a:lnSpc>
                <a:spcPct val="100000"/>
              </a:lnSpc>
            </a:pPr>
            <a:r>
              <a:rPr b="0" lang="en-US" sz="3600" spc="-1" strike="noStrike">
                <a:solidFill>
                  <a:srgbClr val="000000"/>
                </a:solidFill>
                <a:latin typeface="Centaur"/>
              </a:rPr>
              <a:t>ROLE OF ABSOLUTE LOADER</a:t>
            </a:r>
            <a:endParaRPr b="0" lang="en-US" sz="3600" spc="-1" strike="noStrike">
              <a:solidFill>
                <a:srgbClr val="000000"/>
              </a:solidFill>
              <a:latin typeface="Calibri"/>
            </a:endParaRPr>
          </a:p>
        </p:txBody>
      </p:sp>
      <p:pic>
        <p:nvPicPr>
          <p:cNvPr id="231" name="Picture 3" descr=""/>
          <p:cNvPicPr/>
          <p:nvPr/>
        </p:nvPicPr>
        <p:blipFill>
          <a:blip r:embed="rId1"/>
          <a:stretch/>
        </p:blipFill>
        <p:spPr>
          <a:xfrm>
            <a:off x="928800" y="1209240"/>
            <a:ext cx="7286400" cy="5291280"/>
          </a:xfrm>
          <a:prstGeom prst="rect">
            <a:avLst/>
          </a:prstGeom>
          <a:ln>
            <a:solidFill>
              <a:srgbClr val="f59240"/>
            </a:solidFill>
            <a:round/>
          </a:ln>
          <a:effectLst>
            <a:outerShdw blurRad="40000" dir="5400000" dist="20000" rotWithShape="0">
              <a:srgbClr val="000000">
                <a:alpha val="38000"/>
              </a:srgbClr>
            </a:outerShdw>
          </a:effectLst>
        </p:spPr>
      </p:pic>
    </p:spTree>
  </p:cSld>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2" name="TextShape 1"/>
          <p:cNvSpPr txBox="1"/>
          <p:nvPr/>
        </p:nvSpPr>
        <p:spPr>
          <a:xfrm>
            <a:off x="457200" y="0"/>
            <a:ext cx="8229240" cy="928440"/>
          </a:xfrm>
          <a:prstGeom prst="rect">
            <a:avLst/>
          </a:prstGeom>
          <a:gradFill rotWithShape="0">
            <a:gsLst>
              <a:gs pos="0">
                <a:srgbClr val="e3fbc2"/>
              </a:gs>
              <a:gs pos="100000">
                <a:srgbClr val="f4ffe6"/>
              </a:gs>
            </a:gsLst>
            <a:lin ang="16200000"/>
          </a:gradFill>
          <a:ln w="9360">
            <a:solidFill>
              <a:srgbClr val="98b855"/>
            </a:solidFill>
            <a:round/>
          </a:ln>
        </p:spPr>
        <p:txBody>
          <a:bodyPr anchor="ctr"/>
          <a:p>
            <a:pPr algn="ctr">
              <a:lnSpc>
                <a:spcPct val="100000"/>
              </a:lnSpc>
            </a:pPr>
            <a:r>
              <a:rPr b="1" lang="en-US" sz="4000" spc="-1" strike="noStrike">
                <a:solidFill>
                  <a:srgbClr val="3366ff"/>
                </a:solidFill>
                <a:latin typeface="Times New Roman"/>
                <a:ea typeface="ＭＳ Ｐゴシック"/>
              </a:rPr>
              <a:t>Absolute Loader</a:t>
            </a:r>
            <a:endParaRPr b="0" lang="en-US" sz="4000" spc="-1" strike="noStrike">
              <a:solidFill>
                <a:srgbClr val="000000"/>
              </a:solidFill>
              <a:latin typeface="Calibri"/>
            </a:endParaRPr>
          </a:p>
        </p:txBody>
      </p:sp>
      <p:sp>
        <p:nvSpPr>
          <p:cNvPr id="233" name="CustomShape 2"/>
          <p:cNvSpPr/>
          <p:nvPr/>
        </p:nvSpPr>
        <p:spPr>
          <a:xfrm>
            <a:off x="760320" y="1219320"/>
            <a:ext cx="3011400" cy="395280"/>
          </a:xfrm>
          <a:prstGeom prst="rect">
            <a:avLst/>
          </a:prstGeom>
          <a:noFill/>
          <a:ln w="9360">
            <a:noFill/>
          </a:ln>
        </p:spPr>
        <p:style>
          <a:lnRef idx="0"/>
          <a:fillRef idx="0"/>
          <a:effectRef idx="0"/>
          <a:fontRef idx="minor"/>
        </p:style>
        <p:txBody>
          <a:bodyPr wrap="none" lIns="90000" rIns="90000" tIns="45000" bIns="45000"/>
          <a:p>
            <a:pPr>
              <a:lnSpc>
                <a:spcPct val="100000"/>
              </a:lnSpc>
            </a:pPr>
            <a:r>
              <a:rPr b="1" lang="en-IN" sz="2000" spc="-1" strike="noStrike">
                <a:solidFill>
                  <a:srgbClr val="0000ff"/>
                </a:solidFill>
                <a:latin typeface="Times New Roman"/>
              </a:rPr>
              <a:t>Assembler object code file</a:t>
            </a:r>
            <a:endParaRPr b="0" lang="en-IN" sz="2000" spc="-1" strike="noStrike">
              <a:latin typeface="Arial"/>
            </a:endParaRPr>
          </a:p>
        </p:txBody>
      </p:sp>
      <p:sp>
        <p:nvSpPr>
          <p:cNvPr id="234" name="CustomShape 3"/>
          <p:cNvSpPr/>
          <p:nvPr/>
        </p:nvSpPr>
        <p:spPr>
          <a:xfrm>
            <a:off x="990720" y="1676520"/>
            <a:ext cx="3885840" cy="4495320"/>
          </a:xfrm>
          <a:prstGeom prst="rect">
            <a:avLst/>
          </a:prstGeom>
          <a:ln>
            <a:solidFill>
              <a:srgbClr val="4a7ebb"/>
            </a:solidFill>
            <a:round/>
          </a:ln>
          <a:effectLst>
            <a:outerShdw blurRad="40000" dir="5400000" dist="20000" rotWithShape="0">
              <a:srgbClr val="000000">
                <a:alpha val="38000"/>
              </a:srgbClr>
            </a:outerShdw>
          </a:effectLst>
        </p:spPr>
        <p:style>
          <a:lnRef idx="1">
            <a:schemeClr val="accent1"/>
          </a:lnRef>
          <a:fillRef idx="2">
            <a:schemeClr val="accent1"/>
          </a:fillRef>
          <a:effectRef idx="1">
            <a:schemeClr val="accent1"/>
          </a:effectRef>
          <a:fontRef idx="minor"/>
        </p:style>
        <p:txBody>
          <a:bodyPr lIns="90000" rIns="90000" tIns="45000" bIns="45000"/>
          <a:p>
            <a:pPr marL="343080" indent="-342720">
              <a:lnSpc>
                <a:spcPct val="80000"/>
              </a:lnSpc>
              <a:spcBef>
                <a:spcPts val="281"/>
              </a:spcBef>
            </a:pPr>
            <a:r>
              <a:rPr b="1" lang="en-IN" sz="1400" spc="-1" strike="noStrike">
                <a:solidFill>
                  <a:srgbClr val="000000"/>
                </a:solidFill>
                <a:latin typeface="Times New Roman"/>
              </a:rPr>
              <a:t>Program name: start</a:t>
            </a:r>
            <a:endParaRPr b="0" lang="en-IN" sz="1400" spc="-1" strike="noStrike">
              <a:latin typeface="Arial"/>
            </a:endParaRPr>
          </a:p>
          <a:p>
            <a:pPr marL="343080" indent="-342720">
              <a:lnSpc>
                <a:spcPct val="80000"/>
              </a:lnSpc>
              <a:spcBef>
                <a:spcPts val="281"/>
              </a:spcBef>
            </a:pPr>
            <a:r>
              <a:rPr b="1" lang="en-IN" sz="1400" spc="-1" strike="noStrike">
                <a:solidFill>
                  <a:srgbClr val="000000"/>
                </a:solidFill>
                <a:latin typeface="Times New Roman"/>
              </a:rPr>
              <a:t>Starting address text: x200</a:t>
            </a:r>
            <a:endParaRPr b="0" lang="en-IN" sz="1400" spc="-1" strike="noStrike">
              <a:latin typeface="Arial"/>
            </a:endParaRPr>
          </a:p>
          <a:p>
            <a:pPr marL="343080" indent="-342720">
              <a:lnSpc>
                <a:spcPct val="80000"/>
              </a:lnSpc>
              <a:spcBef>
                <a:spcPts val="281"/>
              </a:spcBef>
            </a:pPr>
            <a:r>
              <a:rPr b="1" lang="en-IN" sz="1400" spc="-1" strike="noStrike">
                <a:solidFill>
                  <a:srgbClr val="000000"/>
                </a:solidFill>
                <a:latin typeface="Times New Roman"/>
              </a:rPr>
              <a:t>Length of text in bytes: x14</a:t>
            </a:r>
            <a:endParaRPr b="0" lang="en-IN" sz="1400" spc="-1" strike="noStrike">
              <a:latin typeface="Arial"/>
            </a:endParaRPr>
          </a:p>
          <a:p>
            <a:pPr marL="343080" indent="-342720">
              <a:lnSpc>
                <a:spcPct val="80000"/>
              </a:lnSpc>
              <a:spcBef>
                <a:spcPts val="281"/>
              </a:spcBef>
            </a:pPr>
            <a:r>
              <a:rPr b="1" lang="en-IN" sz="1400" spc="-1" strike="noStrike">
                <a:solidFill>
                  <a:srgbClr val="000000"/>
                </a:solidFill>
                <a:latin typeface="Times New Roman"/>
              </a:rPr>
              <a:t>Starting address data: x20A</a:t>
            </a:r>
            <a:endParaRPr b="0" lang="en-IN" sz="1400" spc="-1" strike="noStrike">
              <a:latin typeface="Arial"/>
            </a:endParaRPr>
          </a:p>
          <a:p>
            <a:pPr marL="343080" indent="-342720">
              <a:lnSpc>
                <a:spcPct val="80000"/>
              </a:lnSpc>
              <a:spcBef>
                <a:spcPts val="281"/>
              </a:spcBef>
            </a:pPr>
            <a:r>
              <a:rPr b="1" lang="en-IN" sz="1400" spc="-1" strike="noStrike">
                <a:solidFill>
                  <a:srgbClr val="000000"/>
                </a:solidFill>
                <a:latin typeface="Times New Roman"/>
              </a:rPr>
              <a:t>Length of data in bytes: 8</a:t>
            </a:r>
            <a:endParaRPr b="0" lang="en-IN" sz="1400" spc="-1" strike="noStrike">
              <a:latin typeface="Arial"/>
            </a:endParaRPr>
          </a:p>
          <a:p>
            <a:pPr marL="343080" indent="-342720">
              <a:lnSpc>
                <a:spcPct val="80000"/>
              </a:lnSpc>
              <a:spcBef>
                <a:spcPts val="281"/>
              </a:spcBef>
            </a:pPr>
            <a:r>
              <a:rPr b="1" lang="en-IN" sz="1400" spc="-1" strike="noStrike">
                <a:solidFill>
                  <a:srgbClr val="000000"/>
                </a:solidFill>
                <a:latin typeface="Times New Roman"/>
              </a:rPr>
              <a:t> </a:t>
            </a:r>
            <a:r>
              <a:rPr b="1" lang="en-IN" sz="1400" spc="-1" strike="noStrike">
                <a:solidFill>
                  <a:srgbClr val="000000"/>
                </a:solidFill>
                <a:latin typeface="Times New Roman"/>
              </a:rPr>
              <a:t>	</a:t>
            </a:r>
            <a:endParaRPr b="0" lang="en-IN" sz="1400" spc="-1" strike="noStrike">
              <a:latin typeface="Arial"/>
            </a:endParaRPr>
          </a:p>
          <a:p>
            <a:pPr marL="343080" indent="-342720">
              <a:lnSpc>
                <a:spcPct val="80000"/>
              </a:lnSpc>
              <a:spcBef>
                <a:spcPts val="281"/>
              </a:spcBef>
            </a:pPr>
            <a:r>
              <a:rPr b="1" lang="en-IN" sz="1400" spc="-1" strike="noStrike">
                <a:solidFill>
                  <a:srgbClr val="000000"/>
                </a:solidFill>
                <a:latin typeface="Times New Roman"/>
              </a:rPr>
              <a:t>0001000000001001</a:t>
            </a:r>
            <a:r>
              <a:rPr b="1" lang="en-IN" sz="1400" spc="-1" strike="noStrike">
                <a:solidFill>
                  <a:srgbClr val="ff0000"/>
                </a:solidFill>
                <a:latin typeface="Times New Roman"/>
              </a:rPr>
              <a:t>  </a:t>
            </a:r>
            <a:r>
              <a:rPr b="1" lang="en-IN" sz="1400" spc="-1" strike="noStrike">
                <a:solidFill>
                  <a:srgbClr val="000000"/>
                </a:solidFill>
                <a:latin typeface="Times New Roman"/>
              </a:rPr>
              <a:t>   </a:t>
            </a:r>
            <a:endParaRPr b="0" lang="en-IN" sz="1400" spc="-1" strike="noStrike">
              <a:latin typeface="Arial"/>
            </a:endParaRPr>
          </a:p>
          <a:p>
            <a:pPr marL="343080" indent="-342720">
              <a:lnSpc>
                <a:spcPct val="80000"/>
              </a:lnSpc>
              <a:spcBef>
                <a:spcPts val="281"/>
              </a:spcBef>
            </a:pPr>
            <a:r>
              <a:rPr b="1" lang="en-IN" sz="1400" spc="-1" strike="noStrike">
                <a:solidFill>
                  <a:srgbClr val="000000"/>
                </a:solidFill>
                <a:latin typeface="Times New Roman"/>
              </a:rPr>
              <a:t>0010000000001001</a:t>
            </a:r>
            <a:endParaRPr b="0" lang="en-IN" sz="1400" spc="-1" strike="noStrike">
              <a:latin typeface="Arial"/>
            </a:endParaRPr>
          </a:p>
          <a:p>
            <a:pPr marL="343080" indent="-342720">
              <a:lnSpc>
                <a:spcPct val="80000"/>
              </a:lnSpc>
              <a:spcBef>
                <a:spcPts val="281"/>
              </a:spcBef>
            </a:pPr>
            <a:r>
              <a:rPr b="1" lang="en-IN" sz="1400" spc="-1" strike="noStrike">
                <a:solidFill>
                  <a:srgbClr val="000000"/>
                </a:solidFill>
                <a:latin typeface="Times New Roman"/>
              </a:rPr>
              <a:t>0011000000000111</a:t>
            </a:r>
            <a:r>
              <a:rPr b="1" lang="en-IN" sz="1400" spc="-1" strike="noStrike">
                <a:solidFill>
                  <a:srgbClr val="0000ff"/>
                </a:solidFill>
                <a:latin typeface="Times New Roman"/>
              </a:rPr>
              <a:t>  </a:t>
            </a:r>
            <a:endParaRPr b="0" lang="en-IN" sz="1400" spc="-1" strike="noStrike">
              <a:latin typeface="Arial"/>
            </a:endParaRPr>
          </a:p>
          <a:p>
            <a:pPr marL="343080" indent="-342720">
              <a:lnSpc>
                <a:spcPct val="80000"/>
              </a:lnSpc>
              <a:spcBef>
                <a:spcPts val="281"/>
              </a:spcBef>
            </a:pPr>
            <a:r>
              <a:rPr b="1" lang="en-IN" sz="1400" spc="-1" strike="noStrike">
                <a:solidFill>
                  <a:srgbClr val="000000"/>
                </a:solidFill>
                <a:latin typeface="Times New Roman"/>
              </a:rPr>
              <a:t>0001000000001000</a:t>
            </a:r>
            <a:endParaRPr b="0" lang="en-IN" sz="1400" spc="-1" strike="noStrike">
              <a:latin typeface="Arial"/>
            </a:endParaRPr>
          </a:p>
          <a:p>
            <a:pPr marL="343080" indent="-342720">
              <a:lnSpc>
                <a:spcPct val="80000"/>
              </a:lnSpc>
              <a:spcBef>
                <a:spcPts val="281"/>
              </a:spcBef>
            </a:pPr>
            <a:r>
              <a:rPr b="1" lang="en-IN" sz="1400" spc="-1" strike="noStrike">
                <a:solidFill>
                  <a:srgbClr val="000000"/>
                </a:solidFill>
                <a:latin typeface="Times New Roman"/>
              </a:rPr>
              <a:t>0100000000001000</a:t>
            </a:r>
            <a:endParaRPr b="0" lang="en-IN" sz="1400" spc="-1" strike="noStrike">
              <a:latin typeface="Arial"/>
            </a:endParaRPr>
          </a:p>
          <a:p>
            <a:pPr marL="343080" indent="-342720">
              <a:lnSpc>
                <a:spcPct val="80000"/>
              </a:lnSpc>
              <a:spcBef>
                <a:spcPts val="281"/>
              </a:spcBef>
            </a:pPr>
            <a:r>
              <a:rPr b="1" lang="en-IN" sz="1400" spc="-1" strike="noStrike">
                <a:solidFill>
                  <a:srgbClr val="000000"/>
                </a:solidFill>
                <a:latin typeface="Times New Roman"/>
              </a:rPr>
              <a:t>0011000000000110</a:t>
            </a:r>
            <a:endParaRPr b="0" lang="en-IN" sz="1400" spc="-1" strike="noStrike">
              <a:latin typeface="Arial"/>
            </a:endParaRPr>
          </a:p>
          <a:p>
            <a:pPr marL="343080" indent="-342720">
              <a:lnSpc>
                <a:spcPct val="80000"/>
              </a:lnSpc>
              <a:spcBef>
                <a:spcPts val="281"/>
              </a:spcBef>
            </a:pPr>
            <a:r>
              <a:rPr b="1" lang="en-IN" sz="1400" spc="-1" strike="noStrike">
                <a:solidFill>
                  <a:srgbClr val="000000"/>
                </a:solidFill>
                <a:latin typeface="Times New Roman"/>
              </a:rPr>
              <a:t>1001000000000000</a:t>
            </a:r>
            <a:r>
              <a:rPr b="1" lang="en-IN" sz="1400" spc="-1" strike="noStrike">
                <a:solidFill>
                  <a:srgbClr val="000000"/>
                </a:solidFill>
                <a:latin typeface="Times New Roman"/>
              </a:rPr>
              <a:t>	</a:t>
            </a:r>
            <a:r>
              <a:rPr b="1" lang="en-IN" sz="1400" spc="-1" strike="noStrike">
                <a:solidFill>
                  <a:srgbClr val="000000"/>
                </a:solidFill>
                <a:latin typeface="Times New Roman"/>
              </a:rPr>
              <a:t>     </a:t>
            </a:r>
            <a:endParaRPr b="0" lang="en-IN" sz="1400" spc="-1" strike="noStrike">
              <a:latin typeface="Arial"/>
            </a:endParaRPr>
          </a:p>
          <a:p>
            <a:pPr marL="343080" indent="-342720">
              <a:lnSpc>
                <a:spcPct val="80000"/>
              </a:lnSpc>
              <a:spcBef>
                <a:spcPts val="281"/>
              </a:spcBef>
            </a:pPr>
            <a:r>
              <a:rPr b="1" lang="en-IN" sz="1400" spc="-1" strike="noStrike">
                <a:solidFill>
                  <a:srgbClr val="000000"/>
                </a:solidFill>
                <a:latin typeface="Times New Roman"/>
              </a:rPr>
              <a:t>1000111111111000    </a:t>
            </a:r>
            <a:endParaRPr b="0" lang="en-IN" sz="1400" spc="-1" strike="noStrike">
              <a:latin typeface="Arial"/>
            </a:endParaRPr>
          </a:p>
          <a:p>
            <a:pPr marL="343080" indent="-342720">
              <a:lnSpc>
                <a:spcPct val="80000"/>
              </a:lnSpc>
              <a:spcBef>
                <a:spcPts val="281"/>
              </a:spcBef>
            </a:pPr>
            <a:r>
              <a:rPr b="1" lang="en-IN" sz="1400" spc="-1" strike="noStrike">
                <a:solidFill>
                  <a:srgbClr val="000000"/>
                </a:solidFill>
                <a:latin typeface="Times New Roman"/>
              </a:rPr>
              <a:t>0001000000000001</a:t>
            </a:r>
            <a:endParaRPr b="0" lang="en-IN" sz="1400" spc="-1" strike="noStrike">
              <a:latin typeface="Arial"/>
            </a:endParaRPr>
          </a:p>
          <a:p>
            <a:pPr marL="343080" indent="-342720">
              <a:lnSpc>
                <a:spcPct val="80000"/>
              </a:lnSpc>
              <a:spcBef>
                <a:spcPts val="281"/>
              </a:spcBef>
            </a:pPr>
            <a:r>
              <a:rPr b="1" lang="en-IN" sz="1400" spc="-1" strike="noStrike">
                <a:solidFill>
                  <a:srgbClr val="000000"/>
                </a:solidFill>
                <a:latin typeface="Times New Roman"/>
              </a:rPr>
              <a:t>0111000000000000     </a:t>
            </a:r>
            <a:endParaRPr b="0" lang="en-IN" sz="1400" spc="-1" strike="noStrike">
              <a:latin typeface="Arial"/>
            </a:endParaRPr>
          </a:p>
          <a:p>
            <a:pPr marL="343080" indent="-342720">
              <a:lnSpc>
                <a:spcPct val="80000"/>
              </a:lnSpc>
              <a:spcBef>
                <a:spcPts val="281"/>
              </a:spcBef>
            </a:pPr>
            <a:r>
              <a:rPr b="1" lang="en-IN" sz="1400" spc="-1" strike="noStrike">
                <a:solidFill>
                  <a:srgbClr val="000000"/>
                </a:solidFill>
                <a:latin typeface="Times New Roman"/>
              </a:rPr>
              <a:t>0000000000000000</a:t>
            </a:r>
            <a:endParaRPr b="0" lang="en-IN" sz="1400" spc="-1" strike="noStrike">
              <a:latin typeface="Arial"/>
            </a:endParaRPr>
          </a:p>
          <a:p>
            <a:pPr marL="343080" indent="-342720">
              <a:lnSpc>
                <a:spcPct val="80000"/>
              </a:lnSpc>
              <a:spcBef>
                <a:spcPts val="281"/>
              </a:spcBef>
            </a:pPr>
            <a:r>
              <a:rPr b="1" lang="en-IN" sz="1400" spc="-1" strike="noStrike">
                <a:solidFill>
                  <a:srgbClr val="000000"/>
                </a:solidFill>
                <a:latin typeface="Times New Roman"/>
              </a:rPr>
              <a:t>0000000000000101</a:t>
            </a:r>
            <a:endParaRPr b="0" lang="en-IN" sz="1400" spc="-1" strike="noStrike">
              <a:latin typeface="Arial"/>
            </a:endParaRPr>
          </a:p>
          <a:p>
            <a:pPr marL="343080" indent="-342720">
              <a:lnSpc>
                <a:spcPct val="80000"/>
              </a:lnSpc>
              <a:spcBef>
                <a:spcPts val="281"/>
              </a:spcBef>
            </a:pPr>
            <a:r>
              <a:rPr b="1" lang="en-IN" sz="1400" spc="-1" strike="noStrike">
                <a:solidFill>
                  <a:srgbClr val="000000"/>
                </a:solidFill>
                <a:latin typeface="Times New Roman"/>
              </a:rPr>
              <a:t>0000000000000011</a:t>
            </a:r>
            <a:endParaRPr b="0" lang="en-IN" sz="1400" spc="-1" strike="noStrike">
              <a:latin typeface="Arial"/>
            </a:endParaRPr>
          </a:p>
          <a:p>
            <a:pPr marL="343080" indent="-342720">
              <a:lnSpc>
                <a:spcPct val="80000"/>
              </a:lnSpc>
              <a:spcBef>
                <a:spcPts val="281"/>
              </a:spcBef>
            </a:pPr>
            <a:r>
              <a:rPr b="1" lang="en-IN" sz="1400" spc="-1" strike="noStrike">
                <a:solidFill>
                  <a:srgbClr val="000000"/>
                </a:solidFill>
                <a:latin typeface="Times New Roman"/>
              </a:rPr>
              <a:t>0000000000000001</a:t>
            </a:r>
            <a:endParaRPr b="0" lang="en-IN" sz="1400" spc="-1" strike="noStrike">
              <a:latin typeface="Arial"/>
            </a:endParaRPr>
          </a:p>
        </p:txBody>
      </p:sp>
      <p:sp>
        <p:nvSpPr>
          <p:cNvPr id="235" name="CustomShape 4"/>
          <p:cNvSpPr/>
          <p:nvPr/>
        </p:nvSpPr>
        <p:spPr>
          <a:xfrm>
            <a:off x="990720" y="1600200"/>
            <a:ext cx="2514240" cy="4419360"/>
          </a:xfrm>
          <a:prstGeom prst="rect">
            <a:avLst/>
          </a:prstGeom>
          <a:noFill/>
          <a:ln w="9360">
            <a:solidFill>
              <a:schemeClr val="tx1"/>
            </a:solidFill>
            <a:miter/>
          </a:ln>
        </p:spPr>
        <p:style>
          <a:lnRef idx="0"/>
          <a:fillRef idx="0"/>
          <a:effectRef idx="0"/>
          <a:fontRef idx="minor"/>
        </p:style>
      </p:sp>
      <p:sp>
        <p:nvSpPr>
          <p:cNvPr id="236" name="Line 5"/>
          <p:cNvSpPr/>
          <p:nvPr/>
        </p:nvSpPr>
        <p:spPr>
          <a:xfrm>
            <a:off x="990360" y="2819160"/>
            <a:ext cx="2514600" cy="360"/>
          </a:xfrm>
          <a:prstGeom prst="line">
            <a:avLst/>
          </a:prstGeom>
          <a:ln w="9360">
            <a:solidFill>
              <a:schemeClr val="tx1"/>
            </a:solidFill>
            <a:round/>
          </a:ln>
        </p:spPr>
        <p:style>
          <a:lnRef idx="0"/>
          <a:fillRef idx="0"/>
          <a:effectRef idx="0"/>
          <a:fontRef idx="minor"/>
        </p:style>
      </p:sp>
      <p:sp>
        <p:nvSpPr>
          <p:cNvPr id="237" name="Line 6"/>
          <p:cNvSpPr/>
          <p:nvPr/>
        </p:nvSpPr>
        <p:spPr>
          <a:xfrm>
            <a:off x="990360" y="5105160"/>
            <a:ext cx="2514600" cy="360"/>
          </a:xfrm>
          <a:prstGeom prst="line">
            <a:avLst/>
          </a:prstGeom>
          <a:ln w="9360">
            <a:solidFill>
              <a:schemeClr val="tx1"/>
            </a:solidFill>
            <a:round/>
          </a:ln>
        </p:spPr>
        <p:style>
          <a:lnRef idx="0"/>
          <a:fillRef idx="0"/>
          <a:effectRef idx="0"/>
          <a:fontRef idx="minor"/>
        </p:style>
      </p:sp>
      <p:sp>
        <p:nvSpPr>
          <p:cNvPr id="238" name="CustomShape 7"/>
          <p:cNvSpPr/>
          <p:nvPr/>
        </p:nvSpPr>
        <p:spPr>
          <a:xfrm>
            <a:off x="3507840" y="1981080"/>
            <a:ext cx="927720" cy="364680"/>
          </a:xfrm>
          <a:prstGeom prst="rect">
            <a:avLst/>
          </a:prstGeom>
          <a:noFill/>
          <a:ln w="9360">
            <a:noFill/>
          </a:ln>
        </p:spPr>
        <p:style>
          <a:lnRef idx="0"/>
          <a:fillRef idx="0"/>
          <a:effectRef idx="0"/>
          <a:fontRef idx="minor"/>
        </p:style>
        <p:txBody>
          <a:bodyPr wrap="none" lIns="90000" rIns="90000" tIns="45000" bIns="45000"/>
          <a:p>
            <a:pPr>
              <a:lnSpc>
                <a:spcPct val="100000"/>
              </a:lnSpc>
            </a:pPr>
            <a:r>
              <a:rPr b="0" lang="en-IN" sz="1800" spc="-1" strike="noStrike">
                <a:solidFill>
                  <a:srgbClr val="000000"/>
                </a:solidFill>
                <a:latin typeface="Arial"/>
              </a:rPr>
              <a:t>Header</a:t>
            </a:r>
            <a:endParaRPr b="0" lang="en-IN" sz="1800" spc="-1" strike="noStrike">
              <a:latin typeface="Arial"/>
            </a:endParaRPr>
          </a:p>
        </p:txBody>
      </p:sp>
      <p:sp>
        <p:nvSpPr>
          <p:cNvPr id="239" name="CustomShape 8"/>
          <p:cNvSpPr/>
          <p:nvPr/>
        </p:nvSpPr>
        <p:spPr>
          <a:xfrm>
            <a:off x="3519720" y="3657600"/>
            <a:ext cx="1386720" cy="364680"/>
          </a:xfrm>
          <a:prstGeom prst="rect">
            <a:avLst/>
          </a:prstGeom>
          <a:noFill/>
          <a:ln w="9360">
            <a:noFill/>
          </a:ln>
        </p:spPr>
        <p:style>
          <a:lnRef idx="0"/>
          <a:fillRef idx="0"/>
          <a:effectRef idx="0"/>
          <a:fontRef idx="minor"/>
        </p:style>
        <p:txBody>
          <a:bodyPr wrap="none" lIns="90000" rIns="90000" tIns="45000" bIns="45000"/>
          <a:p>
            <a:pPr>
              <a:lnSpc>
                <a:spcPct val="100000"/>
              </a:lnSpc>
            </a:pPr>
            <a:r>
              <a:rPr b="0" lang="en-IN" sz="1800" spc="-1" strike="noStrike">
                <a:solidFill>
                  <a:srgbClr val="000000"/>
                </a:solidFill>
                <a:latin typeface="Arial"/>
              </a:rPr>
              <a:t>Text section</a:t>
            </a:r>
            <a:endParaRPr b="0" lang="en-IN" sz="1800" spc="-1" strike="noStrike">
              <a:latin typeface="Arial"/>
            </a:endParaRPr>
          </a:p>
        </p:txBody>
      </p:sp>
      <p:sp>
        <p:nvSpPr>
          <p:cNvPr id="240" name="CustomShape 9"/>
          <p:cNvSpPr/>
          <p:nvPr/>
        </p:nvSpPr>
        <p:spPr>
          <a:xfrm>
            <a:off x="3507480" y="5334120"/>
            <a:ext cx="1449000" cy="364680"/>
          </a:xfrm>
          <a:prstGeom prst="rect">
            <a:avLst/>
          </a:prstGeom>
          <a:noFill/>
          <a:ln w="9360">
            <a:noFill/>
          </a:ln>
        </p:spPr>
        <p:style>
          <a:lnRef idx="0"/>
          <a:fillRef idx="0"/>
          <a:effectRef idx="0"/>
          <a:fontRef idx="minor"/>
        </p:style>
        <p:txBody>
          <a:bodyPr wrap="none" lIns="90000" rIns="90000" tIns="45000" bIns="45000"/>
          <a:p>
            <a:pPr>
              <a:lnSpc>
                <a:spcPct val="100000"/>
              </a:lnSpc>
            </a:pPr>
            <a:r>
              <a:rPr b="0" lang="en-IN" sz="1800" spc="-1" strike="noStrike">
                <a:solidFill>
                  <a:srgbClr val="000000"/>
                </a:solidFill>
                <a:latin typeface="Arial"/>
              </a:rPr>
              <a:t>Data section</a:t>
            </a:r>
            <a:endParaRPr b="0" lang="en-IN" sz="1800" spc="-1" strike="noStrike">
              <a:latin typeface="Arial"/>
            </a:endParaRPr>
          </a:p>
        </p:txBody>
      </p:sp>
      <p:sp>
        <p:nvSpPr>
          <p:cNvPr id="241" name="CustomShape 10"/>
          <p:cNvSpPr/>
          <p:nvPr/>
        </p:nvSpPr>
        <p:spPr>
          <a:xfrm>
            <a:off x="5185080" y="1523880"/>
            <a:ext cx="3758040" cy="4753800"/>
          </a:xfrm>
          <a:prstGeom prst="rect">
            <a:avLst/>
          </a:prstGeom>
          <a:ln>
            <a:solidFill>
              <a:srgbClr val="f59240"/>
            </a:solidFill>
            <a:round/>
          </a:ln>
          <a:effectLst>
            <a:outerShdw blurRad="40000" dir="5400000" dist="20000" rotWithShape="0">
              <a:srgbClr val="000000">
                <a:alpha val="38000"/>
              </a:srgbClr>
            </a:outerShdw>
          </a:effectLst>
        </p:spPr>
        <p:style>
          <a:lnRef idx="1">
            <a:schemeClr val="accent6"/>
          </a:lnRef>
          <a:fillRef idx="2">
            <a:schemeClr val="accent6"/>
          </a:fillRef>
          <a:effectRef idx="1">
            <a:schemeClr val="accent6"/>
          </a:effectRef>
          <a:fontRef idx="minor"/>
        </p:style>
        <p:txBody>
          <a:bodyPr wrap="none" lIns="90000" rIns="90000" tIns="45000" bIns="45000"/>
          <a:p>
            <a:pPr>
              <a:lnSpc>
                <a:spcPct val="100000"/>
              </a:lnSpc>
            </a:pPr>
            <a:r>
              <a:rPr b="1" lang="en-IN" sz="1800" spc="-1" strike="noStrike" u="sng">
                <a:solidFill>
                  <a:srgbClr val="0000ff"/>
                </a:solidFill>
                <a:uFillTx/>
                <a:latin typeface="Times New Roman"/>
              </a:rPr>
              <a:t>Absolute loader:</a:t>
            </a:r>
            <a:endParaRPr b="0" lang="en-IN" sz="1800" spc="-1" strike="noStrike">
              <a:latin typeface="Arial"/>
            </a:endParaRPr>
          </a:p>
          <a:p>
            <a:pPr>
              <a:lnSpc>
                <a:spcPct val="100000"/>
              </a:lnSpc>
            </a:pPr>
            <a:endParaRPr b="0" lang="en-IN" sz="1800" spc="-1" strike="noStrike">
              <a:latin typeface="Arial"/>
            </a:endParaRPr>
          </a:p>
          <a:p>
            <a:pPr>
              <a:lnSpc>
                <a:spcPct val="100000"/>
              </a:lnSpc>
            </a:pPr>
            <a:r>
              <a:rPr b="1" lang="en-IN" sz="1800" spc="-1" strike="noStrike">
                <a:solidFill>
                  <a:srgbClr val="0000ff"/>
                </a:solidFill>
                <a:latin typeface="Times New Roman"/>
              </a:rPr>
              <a:t>The absolute loader will load the</a:t>
            </a:r>
            <a:endParaRPr b="0" lang="en-IN" sz="1800" spc="-1" strike="noStrike">
              <a:latin typeface="Arial"/>
            </a:endParaRPr>
          </a:p>
          <a:p>
            <a:pPr>
              <a:lnSpc>
                <a:spcPct val="100000"/>
              </a:lnSpc>
            </a:pPr>
            <a:r>
              <a:rPr b="1" lang="en-IN" sz="1800" spc="-1" strike="noStrike">
                <a:solidFill>
                  <a:srgbClr val="0000ff"/>
                </a:solidFill>
                <a:latin typeface="Times New Roman"/>
              </a:rPr>
              <a:t>program at memory location x200:</a:t>
            </a:r>
            <a:endParaRPr b="0" lang="en-IN" sz="1800" spc="-1" strike="noStrike">
              <a:latin typeface="Arial"/>
            </a:endParaRPr>
          </a:p>
          <a:p>
            <a:pPr>
              <a:lnSpc>
                <a:spcPct val="100000"/>
              </a:lnSpc>
            </a:pPr>
            <a:endParaRPr b="0" lang="en-IN" sz="1800" spc="-1" strike="noStrike">
              <a:latin typeface="Arial"/>
            </a:endParaRPr>
          </a:p>
          <a:p>
            <a:pPr>
              <a:lnSpc>
                <a:spcPct val="100000"/>
              </a:lnSpc>
            </a:pPr>
            <a:r>
              <a:rPr b="1" lang="en-IN" sz="1800" spc="-1" strike="noStrike">
                <a:solidFill>
                  <a:srgbClr val="0000ff"/>
                </a:solidFill>
                <a:latin typeface="Times New Roman"/>
              </a:rPr>
              <a:t>1.- The header record is checked to</a:t>
            </a:r>
            <a:endParaRPr b="0" lang="en-IN" sz="1800" spc="-1" strike="noStrike">
              <a:latin typeface="Arial"/>
            </a:endParaRPr>
          </a:p>
          <a:p>
            <a:pPr>
              <a:lnSpc>
                <a:spcPct val="100000"/>
              </a:lnSpc>
            </a:pPr>
            <a:r>
              <a:rPr b="1" lang="en-IN" sz="1800" spc="-1" strike="noStrike">
                <a:solidFill>
                  <a:srgbClr val="0000ff"/>
                </a:solidFill>
                <a:latin typeface="Times New Roman"/>
              </a:rPr>
              <a:t>verify that the correct program has </a:t>
            </a:r>
            <a:endParaRPr b="0" lang="en-IN" sz="1800" spc="-1" strike="noStrike">
              <a:latin typeface="Arial"/>
            </a:endParaRPr>
          </a:p>
          <a:p>
            <a:pPr>
              <a:lnSpc>
                <a:spcPct val="100000"/>
              </a:lnSpc>
            </a:pPr>
            <a:r>
              <a:rPr b="1" lang="en-IN" sz="1800" spc="-1" strike="noStrike">
                <a:solidFill>
                  <a:srgbClr val="0000ff"/>
                </a:solidFill>
                <a:latin typeface="Times New Roman"/>
              </a:rPr>
              <a:t>been presented for loading.</a:t>
            </a:r>
            <a:endParaRPr b="0" lang="en-IN" sz="1800" spc="-1" strike="noStrike">
              <a:latin typeface="Arial"/>
            </a:endParaRPr>
          </a:p>
          <a:p>
            <a:pPr>
              <a:lnSpc>
                <a:spcPct val="100000"/>
              </a:lnSpc>
            </a:pPr>
            <a:endParaRPr b="0" lang="en-IN" sz="1800" spc="-1" strike="noStrike">
              <a:latin typeface="Arial"/>
            </a:endParaRPr>
          </a:p>
          <a:p>
            <a:pPr>
              <a:lnSpc>
                <a:spcPct val="100000"/>
              </a:lnSpc>
            </a:pPr>
            <a:r>
              <a:rPr b="1" lang="en-IN" sz="1800" spc="-1" strike="noStrike">
                <a:solidFill>
                  <a:srgbClr val="0000ff"/>
                </a:solidFill>
                <a:latin typeface="Times New Roman"/>
              </a:rPr>
              <a:t>2.- Each text record is read and </a:t>
            </a:r>
            <a:endParaRPr b="0" lang="en-IN" sz="1800" spc="-1" strike="noStrike">
              <a:latin typeface="Arial"/>
            </a:endParaRPr>
          </a:p>
          <a:p>
            <a:pPr>
              <a:lnSpc>
                <a:spcPct val="100000"/>
              </a:lnSpc>
            </a:pPr>
            <a:r>
              <a:rPr b="1" lang="en-IN" sz="1800" spc="-1" strike="noStrike">
                <a:solidFill>
                  <a:srgbClr val="0000ff"/>
                </a:solidFill>
                <a:latin typeface="Times New Roman"/>
              </a:rPr>
              <a:t>moved to the indicate address in </a:t>
            </a:r>
            <a:endParaRPr b="0" lang="en-IN" sz="1800" spc="-1" strike="noStrike">
              <a:latin typeface="Arial"/>
            </a:endParaRPr>
          </a:p>
          <a:p>
            <a:pPr>
              <a:lnSpc>
                <a:spcPct val="100000"/>
              </a:lnSpc>
            </a:pPr>
            <a:r>
              <a:rPr b="1" lang="en-IN" sz="1800" spc="-1" strike="noStrike">
                <a:solidFill>
                  <a:srgbClr val="0000ff"/>
                </a:solidFill>
                <a:latin typeface="Times New Roman"/>
              </a:rPr>
              <a:t>memory</a:t>
            </a:r>
            <a:endParaRPr b="0" lang="en-IN" sz="1800" spc="-1" strike="noStrike">
              <a:latin typeface="Arial"/>
            </a:endParaRPr>
          </a:p>
          <a:p>
            <a:pPr>
              <a:lnSpc>
                <a:spcPct val="100000"/>
              </a:lnSpc>
            </a:pPr>
            <a:endParaRPr b="0" lang="en-IN" sz="1800" spc="-1" strike="noStrike">
              <a:latin typeface="Arial"/>
            </a:endParaRPr>
          </a:p>
          <a:p>
            <a:pPr>
              <a:lnSpc>
                <a:spcPct val="100000"/>
              </a:lnSpc>
            </a:pPr>
            <a:r>
              <a:rPr b="1" lang="en-IN" sz="1800" spc="-1" strike="noStrike">
                <a:solidFill>
                  <a:srgbClr val="0000ff"/>
                </a:solidFill>
                <a:latin typeface="Times New Roman"/>
              </a:rPr>
              <a:t>3.- When the “end” record (EOF) is</a:t>
            </a:r>
            <a:endParaRPr b="0" lang="en-IN" sz="1800" spc="-1" strike="noStrike">
              <a:latin typeface="Arial"/>
            </a:endParaRPr>
          </a:p>
          <a:p>
            <a:pPr>
              <a:lnSpc>
                <a:spcPct val="100000"/>
              </a:lnSpc>
            </a:pPr>
            <a:r>
              <a:rPr b="1" lang="en-IN" sz="1800" spc="-1" strike="noStrike">
                <a:solidFill>
                  <a:srgbClr val="0000ff"/>
                </a:solidFill>
                <a:latin typeface="Times New Roman"/>
              </a:rPr>
              <a:t>encountered, the loader jumps to the</a:t>
            </a:r>
            <a:endParaRPr b="0" lang="en-IN" sz="1800" spc="-1" strike="noStrike">
              <a:latin typeface="Arial"/>
            </a:endParaRPr>
          </a:p>
          <a:p>
            <a:pPr>
              <a:lnSpc>
                <a:spcPct val="100000"/>
              </a:lnSpc>
            </a:pPr>
            <a:r>
              <a:rPr b="1" lang="en-IN" sz="1800" spc="-1" strike="noStrike">
                <a:solidFill>
                  <a:srgbClr val="0000ff"/>
                </a:solidFill>
                <a:latin typeface="Times New Roman"/>
              </a:rPr>
              <a:t>specified address to begin execution.</a:t>
            </a:r>
            <a:endParaRPr b="0" lang="en-IN" sz="1800" spc="-1" strike="noStrike">
              <a:latin typeface="Arial"/>
            </a:endParaRPr>
          </a:p>
          <a:p>
            <a:pPr>
              <a:lnSpc>
                <a:spcPct val="100000"/>
              </a:lnSpc>
            </a:pPr>
            <a:endParaRPr b="0" lang="en-IN" sz="1800" spc="-1" strike="noStrike">
              <a:latin typeface="Arial"/>
            </a:endParaRPr>
          </a:p>
        </p:txBody>
      </p:sp>
    </p:spTree>
  </p:cSld>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1" name="TextShape 1"/>
          <p:cNvSpPr txBox="1"/>
          <p:nvPr/>
        </p:nvSpPr>
        <p:spPr>
          <a:xfrm>
            <a:off x="457200" y="274680"/>
            <a:ext cx="8229240" cy="1142640"/>
          </a:xfrm>
          <a:prstGeom prst="rect">
            <a:avLst/>
          </a:prstGeom>
          <a:gradFill rotWithShape="0">
            <a:gsLst>
              <a:gs pos="0">
                <a:srgbClr val="ffc1be"/>
              </a:gs>
              <a:gs pos="100000">
                <a:srgbClr val="ffe5e5"/>
              </a:gs>
            </a:gsLst>
            <a:lin ang="16200000"/>
          </a:gradFill>
          <a:ln w="9360">
            <a:solidFill>
              <a:srgbClr val="be4b48"/>
            </a:solidFill>
            <a:round/>
          </a:ln>
        </p:spPr>
        <p:txBody>
          <a:bodyPr anchor="ctr"/>
          <a:p>
            <a:pPr algn="ctr">
              <a:lnSpc>
                <a:spcPct val="100000"/>
              </a:lnSpc>
            </a:pPr>
            <a:r>
              <a:rPr b="0" lang="en-US" sz="4400" spc="-1" strike="noStrike">
                <a:solidFill>
                  <a:srgbClr val="0000ff"/>
                </a:solidFill>
                <a:latin typeface="Calibri"/>
                <a:ea typeface="ＭＳ Ｐゴシック"/>
              </a:rPr>
              <a:t>Loader &amp; its Functions </a:t>
            </a:r>
            <a:endParaRPr b="0" lang="en-US" sz="4400" spc="-1" strike="noStrike">
              <a:solidFill>
                <a:srgbClr val="000000"/>
              </a:solidFill>
              <a:latin typeface="Calibri"/>
            </a:endParaRPr>
          </a:p>
        </p:txBody>
      </p:sp>
      <p:sp>
        <p:nvSpPr>
          <p:cNvPr id="172" name="TextShape 2"/>
          <p:cNvSpPr txBox="1"/>
          <p:nvPr/>
        </p:nvSpPr>
        <p:spPr>
          <a:xfrm>
            <a:off x="457200" y="1600200"/>
            <a:ext cx="8229240" cy="4971600"/>
          </a:xfrm>
          <a:prstGeom prst="rect">
            <a:avLst/>
          </a:prstGeom>
          <a:gradFill rotWithShape="0">
            <a:gsLst>
              <a:gs pos="0">
                <a:srgbClr val="e3fbc2"/>
              </a:gs>
              <a:gs pos="100000">
                <a:srgbClr val="f4ffe6"/>
              </a:gs>
            </a:gsLst>
            <a:lin ang="16200000"/>
          </a:gradFill>
          <a:ln w="9360">
            <a:solidFill>
              <a:srgbClr val="98b855"/>
            </a:solidFill>
            <a:round/>
          </a:ln>
        </p:spPr>
        <p:txBody>
          <a:bodyPr>
            <a:normAutofit/>
          </a:bodyPr>
          <a:p>
            <a:pPr marL="343080" indent="-342720">
              <a:lnSpc>
                <a:spcPct val="80000"/>
              </a:lnSpc>
              <a:spcBef>
                <a:spcPts val="561"/>
              </a:spcBef>
              <a:buClr>
                <a:srgbClr val="000000"/>
              </a:buClr>
              <a:buFont typeface="Arial"/>
              <a:buChar char="•"/>
            </a:pPr>
            <a:r>
              <a:rPr b="0" lang="en-US" sz="2800" spc="-1" strike="noStrike">
                <a:solidFill>
                  <a:srgbClr val="000000"/>
                </a:solidFill>
                <a:latin typeface="Calibri"/>
              </a:rPr>
              <a:t>A loader is a system program, which takes the executable code of a program as input and prepares it for execution.</a:t>
            </a:r>
            <a:endParaRPr b="0" lang="en-US" sz="2800" spc="-1" strike="noStrike">
              <a:solidFill>
                <a:srgbClr val="000000"/>
              </a:solidFill>
              <a:latin typeface="Calibri"/>
            </a:endParaRPr>
          </a:p>
          <a:p>
            <a:pPr lvl="1" marL="743040" indent="-285480">
              <a:lnSpc>
                <a:spcPct val="100000"/>
              </a:lnSpc>
              <a:spcBef>
                <a:spcPts val="561"/>
              </a:spcBef>
              <a:buClr>
                <a:srgbClr val="000000"/>
              </a:buClr>
              <a:buFont typeface="Arial"/>
              <a:buChar char="–"/>
            </a:pPr>
            <a:r>
              <a:rPr b="0" lang="en-US" sz="2800" spc="-1" strike="noStrike">
                <a:solidFill>
                  <a:srgbClr val="000000"/>
                </a:solidFill>
                <a:latin typeface="Calibri"/>
              </a:rPr>
              <a:t>many also support relocation &amp; linking</a:t>
            </a:r>
            <a:endParaRPr b="0" lang="en-US" sz="2800" spc="-1" strike="noStrike">
              <a:solidFill>
                <a:srgbClr val="000000"/>
              </a:solidFill>
              <a:latin typeface="Calibri"/>
            </a:endParaRPr>
          </a:p>
          <a:p>
            <a:pPr lvl="1" marL="743040" indent="-285480">
              <a:lnSpc>
                <a:spcPct val="100000"/>
              </a:lnSpc>
              <a:spcBef>
                <a:spcPts val="561"/>
              </a:spcBef>
              <a:buClr>
                <a:srgbClr val="000000"/>
              </a:buClr>
              <a:buFont typeface="Arial"/>
              <a:buChar char="–"/>
            </a:pPr>
            <a:r>
              <a:rPr b="0" lang="en-US" sz="2800" spc="-1" strike="noStrike">
                <a:solidFill>
                  <a:srgbClr val="000000"/>
                </a:solidFill>
                <a:latin typeface="Calibri"/>
              </a:rPr>
              <a:t>others have a separate linker and loader</a:t>
            </a:r>
            <a:endParaRPr b="0" lang="en-US" sz="2800" spc="-1" strike="noStrike">
              <a:solidFill>
                <a:srgbClr val="000000"/>
              </a:solidFill>
              <a:latin typeface="Calibri"/>
            </a:endParaRPr>
          </a:p>
          <a:p>
            <a:pPr marL="343080" indent="-342720">
              <a:lnSpc>
                <a:spcPct val="100000"/>
              </a:lnSpc>
              <a:spcBef>
                <a:spcPts val="641"/>
              </a:spcBef>
              <a:buClr>
                <a:srgbClr val="000000"/>
              </a:buClr>
              <a:buFont typeface="Arial"/>
              <a:buChar char="•"/>
            </a:pPr>
            <a:r>
              <a:rPr b="0" lang="en-US" sz="3200" spc="-1" strike="noStrike">
                <a:solidFill>
                  <a:srgbClr val="000000"/>
                </a:solidFill>
                <a:latin typeface="Calibri"/>
              </a:rPr>
              <a:t>Basic Functions</a:t>
            </a:r>
            <a:endParaRPr b="0" lang="en-US" sz="3200" spc="-1" strike="noStrike">
              <a:solidFill>
                <a:srgbClr val="000000"/>
              </a:solidFill>
              <a:latin typeface="Calibri"/>
            </a:endParaRPr>
          </a:p>
          <a:p>
            <a:pPr lvl="1" marL="743040" indent="-285480">
              <a:lnSpc>
                <a:spcPct val="100000"/>
              </a:lnSpc>
              <a:spcBef>
                <a:spcPts val="561"/>
              </a:spcBef>
              <a:buClr>
                <a:srgbClr val="000000"/>
              </a:buClr>
              <a:buFont typeface="Arial"/>
              <a:buChar char="–"/>
            </a:pPr>
            <a:r>
              <a:rPr b="0" lang="en-US" sz="2800" spc="-1" strike="noStrike">
                <a:solidFill>
                  <a:srgbClr val="000000"/>
                </a:solidFill>
                <a:latin typeface="Calibri"/>
              </a:rPr>
              <a:t>bringing an object program into memory</a:t>
            </a:r>
            <a:endParaRPr b="0" lang="en-US" sz="2800" spc="-1" strike="noStrike">
              <a:solidFill>
                <a:srgbClr val="000000"/>
              </a:solidFill>
              <a:latin typeface="Calibri"/>
            </a:endParaRPr>
          </a:p>
          <a:p>
            <a:pPr lvl="1" marL="743040" indent="-285480">
              <a:lnSpc>
                <a:spcPct val="100000"/>
              </a:lnSpc>
              <a:spcBef>
                <a:spcPts val="561"/>
              </a:spcBef>
              <a:buClr>
                <a:srgbClr val="000000"/>
              </a:buClr>
              <a:buFont typeface="Arial"/>
              <a:buChar char="–"/>
            </a:pPr>
            <a:r>
              <a:rPr b="0" lang="en-US" sz="2800" spc="-1" strike="noStrike">
                <a:solidFill>
                  <a:srgbClr val="000000"/>
                </a:solidFill>
                <a:latin typeface="Calibri"/>
              </a:rPr>
              <a:t>starting its execution</a:t>
            </a:r>
            <a:endParaRPr b="0" lang="en-US" sz="2800" spc="-1" strike="noStrike">
              <a:solidFill>
                <a:srgbClr val="000000"/>
              </a:solidFill>
              <a:latin typeface="Calibri"/>
            </a:endParaRPr>
          </a:p>
          <a:p>
            <a:pPr>
              <a:lnSpc>
                <a:spcPct val="80000"/>
              </a:lnSpc>
              <a:spcBef>
                <a:spcPts val="439"/>
              </a:spcBef>
            </a:pPr>
            <a:br/>
            <a:endParaRPr b="0" lang="en-US" sz="2800" spc="-1" strike="noStrike">
              <a:solidFill>
                <a:srgbClr val="000000"/>
              </a:solidFill>
              <a:latin typeface="Calibri"/>
            </a:endParaRPr>
          </a:p>
        </p:txBody>
      </p:sp>
    </p:spTree>
  </p:cSld>
  <p:timing>
    <p:tnLst>
      <p:par>
        <p:cTn id="3" dur="indefinite" restart="never" nodeType="tmRoot">
          <p:childTnLst>
            <p:seq>
              <p:cTn id="4" dur="indefinite" nodeType="mainSeq">
                <p:childTnLst>
                  <p:par>
                    <p:cTn id="5" fill="hold">
                      <p:stCondLst>
                        <p:cond delay="indefinite"/>
                      </p:stCondLst>
                      <p:childTnLst>
                        <p:par>
                          <p:cTn id="6" fill="hold">
                            <p:stCondLst>
                              <p:cond delay="0"/>
                            </p:stCondLst>
                            <p:childTnLst>
                              <p:par>
                                <p:cTn id="7" nodeType="clickEffect" fill="hold" presetClass="entr" presetID="4" presetSubtype="16">
                                  <p:stCondLst>
                                    <p:cond delay="0"/>
                                  </p:stCondLst>
                                  <p:childTnLst>
                                    <p:set>
                                      <p:cBhvr>
                                        <p:cTn id="8" dur="1" fill="hold">
                                          <p:stCondLst>
                                            <p:cond delay="0"/>
                                          </p:stCondLst>
                                        </p:cTn>
                                        <p:tgtEl>
                                          <p:spTgt spid="172">
                                            <p:txEl>
                                              <p:pRg st="0" end="0"/>
                                            </p:txEl>
                                          </p:spTgt>
                                        </p:tgtEl>
                                        <p:attrNameLst>
                                          <p:attrName>style.visibility</p:attrName>
                                        </p:attrNameLst>
                                      </p:cBhvr>
                                      <p:to>
                                        <p:strVal val="visible"/>
                                      </p:to>
                                    </p:set>
                                    <p:animEffect filter="box(in)" transition="in">
                                      <p:cBhvr additive="repl">
                                        <p:cTn id="9" dur="500"/>
                                        <p:tgtEl>
                                          <p:spTgt spid="172">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nodeType="clickEffect" fill="hold" presetClass="entr" presetID="4" presetSubtype="16">
                                  <p:stCondLst>
                                    <p:cond delay="0"/>
                                  </p:stCondLst>
                                  <p:childTnLst>
                                    <p:set>
                                      <p:cBhvr>
                                        <p:cTn id="13" dur="1" fill="hold">
                                          <p:stCondLst>
                                            <p:cond delay="0"/>
                                          </p:stCondLst>
                                        </p:cTn>
                                        <p:tgtEl>
                                          <p:spTgt spid="172">
                                            <p:txEl>
                                              <p:pRg st="1" end="1"/>
                                            </p:txEl>
                                          </p:spTgt>
                                        </p:tgtEl>
                                        <p:attrNameLst>
                                          <p:attrName>style.visibility</p:attrName>
                                        </p:attrNameLst>
                                      </p:cBhvr>
                                      <p:to>
                                        <p:strVal val="visible"/>
                                      </p:to>
                                    </p:set>
                                    <p:animEffect filter="box(in)" transition="in">
                                      <p:cBhvr additive="repl">
                                        <p:cTn id="14" dur="500"/>
                                        <p:tgtEl>
                                          <p:spTgt spid="172">
                                            <p:txEl>
                                              <p:pRg st="1" end="1"/>
                                            </p:txEl>
                                          </p:spTgt>
                                        </p:tgtEl>
                                      </p:cBhvr>
                                    </p:animEffect>
                                  </p:childTnLst>
                                </p:cTn>
                              </p:par>
                            </p:childTnLst>
                          </p:cTn>
                        </p:par>
                      </p:childTnLst>
                    </p:cTn>
                  </p:par>
                  <p:par>
                    <p:cTn id="15" fill="hold">
                      <p:stCondLst>
                        <p:cond delay="indefinite"/>
                      </p:stCondLst>
                      <p:childTnLst>
                        <p:par>
                          <p:cTn id="16" fill="hold">
                            <p:stCondLst>
                              <p:cond delay="0"/>
                            </p:stCondLst>
                            <p:childTnLst>
                              <p:par>
                                <p:cTn id="17" nodeType="clickEffect" fill="hold" presetClass="entr" presetID="4" presetSubtype="16">
                                  <p:stCondLst>
                                    <p:cond delay="0"/>
                                  </p:stCondLst>
                                  <p:childTnLst>
                                    <p:set>
                                      <p:cBhvr>
                                        <p:cTn id="18" dur="1" fill="hold">
                                          <p:stCondLst>
                                            <p:cond delay="0"/>
                                          </p:stCondLst>
                                        </p:cTn>
                                        <p:tgtEl>
                                          <p:spTgt spid="172">
                                            <p:txEl>
                                              <p:pRg st="2" end="2"/>
                                            </p:txEl>
                                          </p:spTgt>
                                        </p:tgtEl>
                                        <p:attrNameLst>
                                          <p:attrName>style.visibility</p:attrName>
                                        </p:attrNameLst>
                                      </p:cBhvr>
                                      <p:to>
                                        <p:strVal val="visible"/>
                                      </p:to>
                                    </p:set>
                                    <p:animEffect filter="box(in)" transition="in">
                                      <p:cBhvr additive="repl">
                                        <p:cTn id="19" dur="500"/>
                                        <p:tgtEl>
                                          <p:spTgt spid="172">
                                            <p:txEl>
                                              <p:pRg st="2" end="2"/>
                                            </p:txEl>
                                          </p:spTgt>
                                        </p:tgtEl>
                                      </p:cBhvr>
                                    </p:animEffect>
                                  </p:childTnLst>
                                </p:cTn>
                              </p:par>
                            </p:childTnLst>
                          </p:cTn>
                        </p:par>
                      </p:childTnLst>
                    </p:cTn>
                  </p:par>
                  <p:par>
                    <p:cTn id="20" fill="hold">
                      <p:stCondLst>
                        <p:cond delay="indefinite"/>
                      </p:stCondLst>
                      <p:childTnLst>
                        <p:par>
                          <p:cTn id="21" fill="hold">
                            <p:stCondLst>
                              <p:cond delay="0"/>
                            </p:stCondLst>
                            <p:childTnLst>
                              <p:par>
                                <p:cTn id="22" nodeType="clickEffect" fill="hold" presetClass="entr" presetID="4" presetSubtype="16">
                                  <p:stCondLst>
                                    <p:cond delay="0"/>
                                  </p:stCondLst>
                                  <p:childTnLst>
                                    <p:set>
                                      <p:cBhvr>
                                        <p:cTn id="23" dur="1" fill="hold">
                                          <p:stCondLst>
                                            <p:cond delay="0"/>
                                          </p:stCondLst>
                                        </p:cTn>
                                        <p:tgtEl>
                                          <p:spTgt spid="172">
                                            <p:txEl>
                                              <p:pRg st="3" end="3"/>
                                            </p:txEl>
                                          </p:spTgt>
                                        </p:tgtEl>
                                        <p:attrNameLst>
                                          <p:attrName>style.visibility</p:attrName>
                                        </p:attrNameLst>
                                      </p:cBhvr>
                                      <p:to>
                                        <p:strVal val="visible"/>
                                      </p:to>
                                    </p:set>
                                    <p:animEffect filter="box(in)" transition="in">
                                      <p:cBhvr additive="repl">
                                        <p:cTn id="24" dur="500"/>
                                        <p:tgtEl>
                                          <p:spTgt spid="172">
                                            <p:txEl>
                                              <p:pRg st="3" end="3"/>
                                            </p:txEl>
                                          </p:spTgt>
                                        </p:tgtEl>
                                      </p:cBhvr>
                                    </p:animEffect>
                                  </p:childTnLst>
                                </p:cTn>
                              </p:par>
                            </p:childTnLst>
                          </p:cTn>
                        </p:par>
                      </p:childTnLst>
                    </p:cTn>
                  </p:par>
                  <p:par>
                    <p:cTn id="25" fill="hold">
                      <p:stCondLst>
                        <p:cond delay="indefinite"/>
                      </p:stCondLst>
                      <p:childTnLst>
                        <p:par>
                          <p:cTn id="26" fill="hold">
                            <p:stCondLst>
                              <p:cond delay="0"/>
                            </p:stCondLst>
                            <p:childTnLst>
                              <p:par>
                                <p:cTn id="27" nodeType="clickEffect" fill="hold" presetClass="entr" presetID="4" presetSubtype="16">
                                  <p:stCondLst>
                                    <p:cond delay="0"/>
                                  </p:stCondLst>
                                  <p:childTnLst>
                                    <p:set>
                                      <p:cBhvr>
                                        <p:cTn id="28" dur="1" fill="hold">
                                          <p:stCondLst>
                                            <p:cond delay="0"/>
                                          </p:stCondLst>
                                        </p:cTn>
                                        <p:tgtEl>
                                          <p:spTgt spid="172">
                                            <p:txEl>
                                              <p:pRg st="4" end="4"/>
                                            </p:txEl>
                                          </p:spTgt>
                                        </p:tgtEl>
                                        <p:attrNameLst>
                                          <p:attrName>style.visibility</p:attrName>
                                        </p:attrNameLst>
                                      </p:cBhvr>
                                      <p:to>
                                        <p:strVal val="visible"/>
                                      </p:to>
                                    </p:set>
                                    <p:animEffect filter="box(in)" transition="in">
                                      <p:cBhvr additive="repl">
                                        <p:cTn id="29" dur="500"/>
                                        <p:tgtEl>
                                          <p:spTgt spid="172">
                                            <p:txEl>
                                              <p:pRg st="4" end="4"/>
                                            </p:txEl>
                                          </p:spTgt>
                                        </p:tgtEl>
                                      </p:cBhvr>
                                    </p:animEffect>
                                  </p:childTnLst>
                                </p:cTn>
                              </p:par>
                            </p:childTnLst>
                          </p:cTn>
                        </p:par>
                      </p:childTnLst>
                    </p:cTn>
                  </p:par>
                  <p:par>
                    <p:cTn id="30" fill="hold">
                      <p:stCondLst>
                        <p:cond delay="indefinite"/>
                      </p:stCondLst>
                      <p:childTnLst>
                        <p:par>
                          <p:cTn id="31" fill="hold">
                            <p:stCondLst>
                              <p:cond delay="0"/>
                            </p:stCondLst>
                            <p:childTnLst>
                              <p:par>
                                <p:cTn id="32" nodeType="clickEffect" fill="hold" presetClass="entr" presetID="4" presetSubtype="16">
                                  <p:stCondLst>
                                    <p:cond delay="0"/>
                                  </p:stCondLst>
                                  <p:childTnLst>
                                    <p:set>
                                      <p:cBhvr>
                                        <p:cTn id="33" dur="1" fill="hold">
                                          <p:stCondLst>
                                            <p:cond delay="0"/>
                                          </p:stCondLst>
                                        </p:cTn>
                                        <p:tgtEl>
                                          <p:spTgt spid="172">
                                            <p:txEl>
                                              <p:pRg st="5" end="5"/>
                                            </p:txEl>
                                          </p:spTgt>
                                        </p:tgtEl>
                                        <p:attrNameLst>
                                          <p:attrName>style.visibility</p:attrName>
                                        </p:attrNameLst>
                                      </p:cBhvr>
                                      <p:to>
                                        <p:strVal val="visible"/>
                                      </p:to>
                                    </p:set>
                                    <p:animEffect filter="box(in)" transition="in">
                                      <p:cBhvr additive="repl">
                                        <p:cTn id="34" dur="500"/>
                                        <p:tgtEl>
                                          <p:spTgt spid="172">
                                            <p:txEl>
                                              <p:pRg st="5" end="5"/>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2" name="TextShape 1"/>
          <p:cNvSpPr txBox="1"/>
          <p:nvPr/>
        </p:nvSpPr>
        <p:spPr>
          <a:xfrm>
            <a:off x="457200" y="274680"/>
            <a:ext cx="8229240" cy="1142640"/>
          </a:xfrm>
          <a:prstGeom prst="rect">
            <a:avLst/>
          </a:prstGeom>
          <a:gradFill rotWithShape="0">
            <a:gsLst>
              <a:gs pos="0">
                <a:srgbClr val="ffded0"/>
              </a:gs>
              <a:gs pos="100000">
                <a:srgbClr val="fff1ec"/>
              </a:gs>
            </a:gsLst>
            <a:lin ang="16200000"/>
          </a:gradFill>
          <a:ln w="9360">
            <a:solidFill>
              <a:srgbClr val="f59240"/>
            </a:solidFill>
            <a:round/>
          </a:ln>
        </p:spPr>
        <p:txBody>
          <a:bodyPr anchor="ctr"/>
          <a:p>
            <a:pPr algn="ctr">
              <a:lnSpc>
                <a:spcPct val="100000"/>
              </a:lnSpc>
            </a:pPr>
            <a:r>
              <a:rPr b="0" lang="en-US" sz="4400" spc="-1" strike="noStrike">
                <a:solidFill>
                  <a:srgbClr val="000000"/>
                </a:solidFill>
                <a:latin typeface="Calibri"/>
              </a:rPr>
              <a:t>Absolute Loader</a:t>
            </a:r>
            <a:endParaRPr b="0" lang="en-US" sz="4400" spc="-1" strike="noStrike">
              <a:solidFill>
                <a:srgbClr val="000000"/>
              </a:solidFill>
              <a:latin typeface="Calibri"/>
            </a:endParaRPr>
          </a:p>
        </p:txBody>
      </p:sp>
      <p:sp>
        <p:nvSpPr>
          <p:cNvPr id="243" name="TextShape 2"/>
          <p:cNvSpPr txBox="1"/>
          <p:nvPr/>
        </p:nvSpPr>
        <p:spPr>
          <a:xfrm>
            <a:off x="457200" y="1600200"/>
            <a:ext cx="8229240" cy="4525560"/>
          </a:xfrm>
          <a:prstGeom prst="rect">
            <a:avLst/>
          </a:prstGeom>
          <a:noFill/>
          <a:ln>
            <a:noFill/>
          </a:ln>
        </p:spPr>
        <p:txBody>
          <a:bodyPr/>
          <a:p>
            <a:endParaRPr b="0" lang="en-US" sz="3200" spc="-1" strike="noStrike">
              <a:solidFill>
                <a:srgbClr val="000000"/>
              </a:solidFill>
              <a:latin typeface="Calibri"/>
            </a:endParaRPr>
          </a:p>
        </p:txBody>
      </p:sp>
      <p:sp>
        <p:nvSpPr>
          <p:cNvPr id="244" name="TextShape 3"/>
          <p:cNvSpPr txBox="1"/>
          <p:nvPr/>
        </p:nvSpPr>
        <p:spPr>
          <a:xfrm>
            <a:off x="457200" y="6356520"/>
            <a:ext cx="2133360" cy="364680"/>
          </a:xfrm>
          <a:prstGeom prst="rect">
            <a:avLst/>
          </a:prstGeom>
          <a:noFill/>
          <a:ln>
            <a:noFill/>
          </a:ln>
        </p:spPr>
        <p:txBody>
          <a:bodyPr anchor="ctr"/>
          <a:p>
            <a:pPr>
              <a:lnSpc>
                <a:spcPct val="100000"/>
              </a:lnSpc>
            </a:pPr>
            <a:r>
              <a:rPr b="0" lang="en-IN" sz="1200" spc="-1" strike="noStrike">
                <a:solidFill>
                  <a:srgbClr val="8b8b8b"/>
                </a:solidFill>
                <a:latin typeface="Calibri"/>
              </a:rPr>
              <a:t>10/21/2007</a:t>
            </a:r>
            <a:endParaRPr b="0" lang="en-IN" sz="1200" spc="-1" strike="noStrike">
              <a:latin typeface="Times New Roman"/>
            </a:endParaRPr>
          </a:p>
        </p:txBody>
      </p:sp>
      <p:sp>
        <p:nvSpPr>
          <p:cNvPr id="245" name="TextShape 4"/>
          <p:cNvSpPr txBox="1"/>
          <p:nvPr/>
        </p:nvSpPr>
        <p:spPr>
          <a:xfrm>
            <a:off x="3124080" y="6356520"/>
            <a:ext cx="2895120" cy="364680"/>
          </a:xfrm>
          <a:prstGeom prst="rect">
            <a:avLst/>
          </a:prstGeom>
          <a:noFill/>
          <a:ln>
            <a:noFill/>
          </a:ln>
        </p:spPr>
        <p:txBody>
          <a:bodyPr anchor="ctr"/>
          <a:p>
            <a:pPr algn="ctr">
              <a:lnSpc>
                <a:spcPct val="100000"/>
              </a:lnSpc>
            </a:pPr>
            <a:r>
              <a:rPr b="0" lang="en-IN" sz="1200" spc="-1" strike="noStrike">
                <a:solidFill>
                  <a:srgbClr val="8b8b8b"/>
                </a:solidFill>
                <a:latin typeface="Calibri"/>
              </a:rPr>
              <a:t>Dr. Monther Aldwairi</a:t>
            </a:r>
            <a:endParaRPr b="0" lang="en-IN" sz="1200" spc="-1" strike="noStrike">
              <a:latin typeface="Times New Roman"/>
            </a:endParaRPr>
          </a:p>
        </p:txBody>
      </p:sp>
      <p:sp>
        <p:nvSpPr>
          <p:cNvPr id="246" name="TextShape 5"/>
          <p:cNvSpPr txBox="1"/>
          <p:nvPr/>
        </p:nvSpPr>
        <p:spPr>
          <a:xfrm>
            <a:off x="6553080" y="6356520"/>
            <a:ext cx="2133360" cy="364680"/>
          </a:xfrm>
          <a:prstGeom prst="rect">
            <a:avLst/>
          </a:prstGeom>
          <a:noFill/>
          <a:ln>
            <a:noFill/>
          </a:ln>
        </p:spPr>
        <p:txBody>
          <a:bodyPr anchor="ctr"/>
          <a:p>
            <a:pPr algn="r">
              <a:lnSpc>
                <a:spcPct val="100000"/>
              </a:lnSpc>
            </a:pPr>
            <a:fld id="{42A1EE27-1778-4D41-8C86-68D5A35A96E4}" type="slidenum">
              <a:rPr b="0" lang="en-IN" sz="1200" spc="-1" strike="noStrike">
                <a:solidFill>
                  <a:srgbClr val="8b8b8b"/>
                </a:solidFill>
                <a:latin typeface="Calibri"/>
              </a:rPr>
              <a:t>&lt;number&gt;</a:t>
            </a:fld>
            <a:endParaRPr b="0" lang="en-IN" sz="1200" spc="-1" strike="noStrike">
              <a:latin typeface="Times New Roman"/>
            </a:endParaRPr>
          </a:p>
        </p:txBody>
      </p:sp>
      <p:pic>
        <p:nvPicPr>
          <p:cNvPr id="247" name="Picture 2" descr=""/>
          <p:cNvPicPr/>
          <p:nvPr/>
        </p:nvPicPr>
        <p:blipFill>
          <a:blip r:embed="rId1"/>
          <a:stretch/>
        </p:blipFill>
        <p:spPr>
          <a:xfrm>
            <a:off x="533520" y="1494000"/>
            <a:ext cx="8330760" cy="4711320"/>
          </a:xfrm>
          <a:prstGeom prst="rect">
            <a:avLst/>
          </a:prstGeom>
          <a:ln>
            <a:solidFill>
              <a:srgbClr val="4a7ebb"/>
            </a:solidFill>
            <a:round/>
          </a:ln>
          <a:effectLst>
            <a:outerShdw blurRad="40000" dir="5400000" dist="20000" rotWithShape="0">
              <a:srgbClr val="000000">
                <a:alpha val="38000"/>
              </a:srgbClr>
            </a:outerShdw>
          </a:effectLst>
        </p:spPr>
      </p:pic>
    </p:spTree>
  </p:cSld>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8" name="TextShape 1"/>
          <p:cNvSpPr txBox="1"/>
          <p:nvPr/>
        </p:nvSpPr>
        <p:spPr>
          <a:xfrm>
            <a:off x="0" y="76320"/>
            <a:ext cx="9034200" cy="761760"/>
          </a:xfrm>
          <a:prstGeom prst="rect">
            <a:avLst/>
          </a:prstGeom>
          <a:gradFill rotWithShape="0">
            <a:gsLst>
              <a:gs pos="0">
                <a:srgbClr val="e3fbc2"/>
              </a:gs>
              <a:gs pos="100000">
                <a:srgbClr val="f4ffe6"/>
              </a:gs>
            </a:gsLst>
            <a:lin ang="16200000"/>
          </a:gradFill>
          <a:ln w="9360">
            <a:solidFill>
              <a:srgbClr val="98b855"/>
            </a:solidFill>
            <a:round/>
          </a:ln>
        </p:spPr>
        <p:txBody>
          <a:bodyPr anchor="ctr"/>
          <a:p>
            <a:pPr algn="ctr">
              <a:lnSpc>
                <a:spcPct val="100000"/>
              </a:lnSpc>
            </a:pPr>
            <a:r>
              <a:rPr b="1" lang="en-US" sz="4400" spc="-1" strike="noStrike">
                <a:solidFill>
                  <a:srgbClr val="000000"/>
                </a:solidFill>
                <a:latin typeface="Calibri"/>
              </a:rPr>
              <a:t>Absolute Loader</a:t>
            </a:r>
            <a:endParaRPr b="0" lang="en-US" sz="4400" spc="-1" strike="noStrike">
              <a:solidFill>
                <a:srgbClr val="000000"/>
              </a:solidFill>
              <a:latin typeface="Calibri"/>
            </a:endParaRPr>
          </a:p>
        </p:txBody>
      </p:sp>
      <p:sp>
        <p:nvSpPr>
          <p:cNvPr id="249" name="TextShape 2"/>
          <p:cNvSpPr txBox="1"/>
          <p:nvPr/>
        </p:nvSpPr>
        <p:spPr>
          <a:xfrm>
            <a:off x="0" y="928800"/>
            <a:ext cx="9143640" cy="5928840"/>
          </a:xfrm>
          <a:prstGeom prst="rect">
            <a:avLst/>
          </a:prstGeom>
          <a:gradFill rotWithShape="0">
            <a:gsLst>
              <a:gs pos="0">
                <a:srgbClr val="bfecff"/>
              </a:gs>
              <a:gs pos="100000">
                <a:srgbClr val="e6f7ff"/>
              </a:gs>
            </a:gsLst>
            <a:lin ang="16200000"/>
          </a:gradFill>
          <a:ln w="9360">
            <a:solidFill>
              <a:srgbClr val="46aac4"/>
            </a:solidFill>
            <a:round/>
          </a:ln>
        </p:spPr>
        <p:txBody>
          <a:bodyPr/>
          <a:p>
            <a:pPr marL="343080" indent="-342720">
              <a:lnSpc>
                <a:spcPct val="80000"/>
              </a:lnSpc>
              <a:spcBef>
                <a:spcPts val="561"/>
              </a:spcBef>
              <a:buClr>
                <a:srgbClr val="000000"/>
              </a:buClr>
              <a:buFont typeface="Arial"/>
              <a:buChar char="•"/>
            </a:pPr>
            <a:r>
              <a:rPr b="1" lang="en-US" sz="2800" spc="-1" strike="noStrike">
                <a:solidFill>
                  <a:srgbClr val="000000"/>
                </a:solidFill>
                <a:latin typeface="Times New Roman"/>
                <a:ea typeface="ＭＳ Ｐゴシック"/>
              </a:rPr>
              <a:t>The Loader accept translated form in form of Image Consisting:</a:t>
            </a:r>
            <a:endParaRPr b="0" lang="en-US" sz="2800" spc="-1" strike="noStrike">
              <a:solidFill>
                <a:srgbClr val="000000"/>
              </a:solidFill>
              <a:latin typeface="Calibri"/>
            </a:endParaRPr>
          </a:p>
          <a:p>
            <a:pPr marL="343080" indent="-342720">
              <a:lnSpc>
                <a:spcPct val="80000"/>
              </a:lnSpc>
              <a:spcBef>
                <a:spcPts val="561"/>
              </a:spcBef>
              <a:buClr>
                <a:srgbClr val="000000"/>
              </a:buClr>
              <a:buFont typeface="Arial"/>
              <a:buChar char="•"/>
            </a:pPr>
            <a:r>
              <a:rPr b="1" lang="en-US" sz="2800" spc="-1" strike="noStrike">
                <a:solidFill>
                  <a:srgbClr val="000000"/>
                </a:solidFill>
                <a:latin typeface="Times New Roman"/>
                <a:ea typeface="ＭＳ Ｐゴシック"/>
              </a:rPr>
              <a:t>The Text(Instruction &amp; Data both)</a:t>
            </a:r>
            <a:endParaRPr b="0" lang="en-US" sz="2800" spc="-1" strike="noStrike">
              <a:solidFill>
                <a:srgbClr val="000000"/>
              </a:solidFill>
              <a:latin typeface="Calibri"/>
            </a:endParaRPr>
          </a:p>
          <a:p>
            <a:pPr marL="343080" indent="-342720">
              <a:lnSpc>
                <a:spcPct val="80000"/>
              </a:lnSpc>
              <a:spcBef>
                <a:spcPts val="561"/>
              </a:spcBef>
              <a:buClr>
                <a:srgbClr val="000000"/>
              </a:buClr>
              <a:buFont typeface="Arial"/>
              <a:buChar char="•"/>
            </a:pPr>
            <a:r>
              <a:rPr b="1" lang="en-US" sz="2800" spc="-1" strike="noStrike">
                <a:solidFill>
                  <a:srgbClr val="000000"/>
                </a:solidFill>
                <a:latin typeface="Times New Roman"/>
                <a:ea typeface="ＭＳ Ｐゴシック"/>
              </a:rPr>
              <a:t>The Length of Text</a:t>
            </a:r>
            <a:endParaRPr b="0" lang="en-US" sz="2800" spc="-1" strike="noStrike">
              <a:solidFill>
                <a:srgbClr val="000000"/>
              </a:solidFill>
              <a:latin typeface="Calibri"/>
            </a:endParaRPr>
          </a:p>
          <a:p>
            <a:pPr marL="343080" indent="-342720">
              <a:lnSpc>
                <a:spcPct val="80000"/>
              </a:lnSpc>
              <a:spcBef>
                <a:spcPts val="561"/>
              </a:spcBef>
              <a:buClr>
                <a:srgbClr val="000000"/>
              </a:buClr>
              <a:buFont typeface="Arial"/>
              <a:buChar char="•"/>
            </a:pPr>
            <a:r>
              <a:rPr b="1" lang="en-US" sz="2800" spc="-1" strike="noStrike">
                <a:solidFill>
                  <a:srgbClr val="000000"/>
                </a:solidFill>
                <a:latin typeface="Times New Roman"/>
                <a:ea typeface="ＭＳ Ｐゴシック"/>
              </a:rPr>
              <a:t>The Starting Address</a:t>
            </a:r>
            <a:endParaRPr b="0" lang="en-US" sz="2800" spc="-1" strike="noStrike">
              <a:solidFill>
                <a:srgbClr val="000000"/>
              </a:solidFill>
              <a:latin typeface="Calibri"/>
            </a:endParaRPr>
          </a:p>
          <a:p>
            <a:pPr marL="343080" indent="-342720">
              <a:lnSpc>
                <a:spcPct val="80000"/>
              </a:lnSpc>
              <a:spcBef>
                <a:spcPts val="561"/>
              </a:spcBef>
              <a:buClr>
                <a:srgbClr val="ff0000"/>
              </a:buClr>
              <a:buFont typeface="Arial"/>
              <a:buChar char="•"/>
            </a:pPr>
            <a:r>
              <a:rPr b="1" lang="en-US" sz="2800" spc="-1" strike="noStrike">
                <a:solidFill>
                  <a:srgbClr val="ff0000"/>
                </a:solidFill>
                <a:latin typeface="Calibri"/>
                <a:ea typeface="ＭＳ Ｐゴシック"/>
              </a:rPr>
              <a:t>Advantages of Absolute Loader:</a:t>
            </a:r>
            <a:endParaRPr b="0" lang="en-US" sz="2800" spc="-1" strike="noStrike">
              <a:solidFill>
                <a:srgbClr val="000000"/>
              </a:solidFill>
              <a:latin typeface="Calibri"/>
            </a:endParaRPr>
          </a:p>
          <a:p>
            <a:pPr marL="343080" indent="-342720">
              <a:lnSpc>
                <a:spcPct val="80000"/>
              </a:lnSpc>
              <a:spcBef>
                <a:spcPts val="479"/>
              </a:spcBef>
              <a:buClr>
                <a:srgbClr val="000000"/>
              </a:buClr>
              <a:buFont typeface="Arial"/>
              <a:buChar char="•"/>
            </a:pPr>
            <a:r>
              <a:rPr b="1" lang="en-US" sz="2400" spc="-1" strike="noStrike">
                <a:solidFill>
                  <a:srgbClr val="000000"/>
                </a:solidFill>
                <a:latin typeface="Calibri"/>
                <a:ea typeface="ＭＳ Ｐゴシック"/>
              </a:rPr>
              <a:t>Simple, easy to design and implement.</a:t>
            </a:r>
            <a:endParaRPr b="0" lang="en-US" sz="2400" spc="-1" strike="noStrike">
              <a:solidFill>
                <a:srgbClr val="000000"/>
              </a:solidFill>
              <a:latin typeface="Calibri"/>
            </a:endParaRPr>
          </a:p>
          <a:p>
            <a:pPr marL="343080" indent="-342720">
              <a:lnSpc>
                <a:spcPct val="80000"/>
              </a:lnSpc>
              <a:spcBef>
                <a:spcPts val="479"/>
              </a:spcBef>
              <a:buClr>
                <a:srgbClr val="000000"/>
              </a:buClr>
              <a:buFont typeface="Arial"/>
              <a:buChar char="•"/>
            </a:pPr>
            <a:r>
              <a:rPr b="1" lang="en-US" sz="2400" spc="-1" strike="noStrike">
                <a:solidFill>
                  <a:srgbClr val="000000"/>
                </a:solidFill>
                <a:latin typeface="Calibri"/>
                <a:ea typeface="ＭＳ Ｐゴシック"/>
              </a:rPr>
              <a:t>Since more core memory is available to the user there is no memory limit.</a:t>
            </a:r>
            <a:br/>
            <a:r>
              <a:rPr b="1" lang="en-US" sz="2400" spc="-1" strike="noStrike">
                <a:solidFill>
                  <a:srgbClr val="000000"/>
                </a:solidFill>
                <a:latin typeface="Calibri"/>
              </a:rPr>
              <a:t> </a:t>
            </a:r>
            <a:endParaRPr b="0" lang="en-US" sz="2400" spc="-1" strike="noStrike">
              <a:solidFill>
                <a:srgbClr val="000000"/>
              </a:solidFill>
              <a:latin typeface="Calibri"/>
            </a:endParaRPr>
          </a:p>
          <a:p>
            <a:pPr marL="343080" indent="-342720">
              <a:lnSpc>
                <a:spcPct val="80000"/>
              </a:lnSpc>
              <a:spcBef>
                <a:spcPts val="561"/>
              </a:spcBef>
              <a:buClr>
                <a:srgbClr val="ff0000"/>
              </a:buClr>
              <a:buFont typeface="Arial"/>
              <a:buChar char="•"/>
            </a:pPr>
            <a:r>
              <a:rPr b="1" lang="en-US" sz="2800" spc="-1" strike="noStrike">
                <a:solidFill>
                  <a:srgbClr val="ff0000"/>
                </a:solidFill>
                <a:latin typeface="Calibri"/>
                <a:ea typeface="ＭＳ Ｐゴシック"/>
              </a:rPr>
              <a:t>Disadvantages of Absolute Loader:</a:t>
            </a:r>
            <a:endParaRPr b="0" lang="en-US" sz="2800" spc="-1" strike="noStrike">
              <a:solidFill>
                <a:srgbClr val="000000"/>
              </a:solidFill>
              <a:latin typeface="Calibri"/>
            </a:endParaRPr>
          </a:p>
          <a:p>
            <a:pPr marL="343080" indent="-342720">
              <a:lnSpc>
                <a:spcPct val="100000"/>
              </a:lnSpc>
              <a:spcBef>
                <a:spcPts val="479"/>
              </a:spcBef>
              <a:buClr>
                <a:srgbClr val="000000"/>
              </a:buClr>
              <a:buFont typeface="Arial"/>
              <a:buChar char="•"/>
            </a:pPr>
            <a:r>
              <a:rPr b="0" lang="en-US" sz="2400" spc="-1" strike="noStrike">
                <a:solidFill>
                  <a:srgbClr val="000000"/>
                </a:solidFill>
                <a:latin typeface="Calibri"/>
                <a:ea typeface="ＭＳ Ｐゴシック"/>
              </a:rPr>
              <a:t>Actual load address must be specified</a:t>
            </a:r>
            <a:endParaRPr b="0" lang="en-US" sz="2400" spc="-1" strike="noStrike">
              <a:solidFill>
                <a:srgbClr val="000000"/>
              </a:solidFill>
              <a:latin typeface="Calibri"/>
            </a:endParaRPr>
          </a:p>
          <a:p>
            <a:pPr marL="343080" indent="-342720">
              <a:lnSpc>
                <a:spcPct val="100000"/>
              </a:lnSpc>
              <a:spcBef>
                <a:spcPts val="479"/>
              </a:spcBef>
              <a:buClr>
                <a:srgbClr val="000000"/>
              </a:buClr>
              <a:buFont typeface="Arial"/>
              <a:buChar char="•"/>
            </a:pPr>
            <a:r>
              <a:rPr b="0" lang="en-US" sz="2400" spc="-1" strike="noStrike">
                <a:solidFill>
                  <a:srgbClr val="000000"/>
                </a:solidFill>
                <a:latin typeface="Calibri"/>
                <a:ea typeface="ＭＳ Ｐゴシック"/>
              </a:rPr>
              <a:t>The programmer must be careful not to assign two subroutines to the same or overlapping locations</a:t>
            </a:r>
            <a:endParaRPr b="0" lang="en-US" sz="2400" spc="-1" strike="noStrike">
              <a:solidFill>
                <a:srgbClr val="000000"/>
              </a:solidFill>
              <a:latin typeface="Calibri"/>
            </a:endParaRPr>
          </a:p>
        </p:txBody>
      </p:sp>
    </p:spTree>
  </p:cSld>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0" name="TextShape 1"/>
          <p:cNvSpPr txBox="1"/>
          <p:nvPr/>
        </p:nvSpPr>
        <p:spPr>
          <a:xfrm>
            <a:off x="457200" y="274680"/>
            <a:ext cx="8229240" cy="1142640"/>
          </a:xfrm>
          <a:prstGeom prst="rect">
            <a:avLst/>
          </a:prstGeom>
          <a:gradFill rotWithShape="0">
            <a:gsLst>
              <a:gs pos="0">
                <a:srgbClr val="bfecff"/>
              </a:gs>
              <a:gs pos="100000">
                <a:srgbClr val="e6f7ff"/>
              </a:gs>
            </a:gsLst>
            <a:lin ang="16200000"/>
          </a:gradFill>
          <a:ln w="9360">
            <a:solidFill>
              <a:srgbClr val="46aac4"/>
            </a:solidFill>
            <a:round/>
          </a:ln>
        </p:spPr>
        <p:txBody>
          <a:bodyPr anchor="ctr"/>
          <a:p>
            <a:pPr algn="ctr">
              <a:lnSpc>
                <a:spcPct val="100000"/>
              </a:lnSpc>
            </a:pPr>
            <a:r>
              <a:rPr b="0" lang="en-US" sz="4400" spc="-1" strike="noStrike">
                <a:solidFill>
                  <a:srgbClr val="000000"/>
                </a:solidFill>
                <a:latin typeface="Calibri"/>
              </a:rPr>
              <a:t>Bootstrap Loader</a:t>
            </a:r>
            <a:endParaRPr b="0" lang="en-US" sz="4400" spc="-1" strike="noStrike">
              <a:solidFill>
                <a:srgbClr val="000000"/>
              </a:solidFill>
              <a:latin typeface="Calibri"/>
            </a:endParaRPr>
          </a:p>
        </p:txBody>
      </p:sp>
      <p:sp>
        <p:nvSpPr>
          <p:cNvPr id="251" name="TextShape 2"/>
          <p:cNvSpPr txBox="1"/>
          <p:nvPr/>
        </p:nvSpPr>
        <p:spPr>
          <a:xfrm>
            <a:off x="457200" y="1600200"/>
            <a:ext cx="8229240" cy="4525560"/>
          </a:xfrm>
          <a:prstGeom prst="rect">
            <a:avLst/>
          </a:prstGeom>
          <a:gradFill rotWithShape="0">
            <a:gsLst>
              <a:gs pos="0">
                <a:srgbClr val="ffded0"/>
              </a:gs>
              <a:gs pos="100000">
                <a:srgbClr val="fff1ec"/>
              </a:gs>
            </a:gsLst>
            <a:lin ang="16200000"/>
          </a:gradFill>
          <a:ln w="9360">
            <a:solidFill>
              <a:srgbClr val="f59240"/>
            </a:solidFill>
            <a:round/>
          </a:ln>
        </p:spPr>
        <p:txBody>
          <a:bodyPr>
            <a:normAutofit/>
          </a:bodyPr>
          <a:p>
            <a:pPr marL="343080" indent="-342720">
              <a:lnSpc>
                <a:spcPct val="100000"/>
              </a:lnSpc>
              <a:spcBef>
                <a:spcPts val="641"/>
              </a:spcBef>
              <a:buClr>
                <a:srgbClr val="000000"/>
              </a:buClr>
              <a:buFont typeface="Arial"/>
              <a:buChar char="•"/>
            </a:pPr>
            <a:r>
              <a:rPr b="0" lang="en-US" sz="3200" spc="-1" strike="noStrike">
                <a:solidFill>
                  <a:srgbClr val="000000"/>
                </a:solidFill>
                <a:latin typeface="Calibri"/>
              </a:rPr>
              <a:t>Special Type of Absolute Loader.</a:t>
            </a:r>
            <a:endParaRPr b="0" lang="en-US" sz="3200" spc="-1" strike="noStrike">
              <a:solidFill>
                <a:srgbClr val="000000"/>
              </a:solidFill>
              <a:latin typeface="Calibri"/>
            </a:endParaRPr>
          </a:p>
          <a:p>
            <a:pPr>
              <a:lnSpc>
                <a:spcPct val="100000"/>
              </a:lnSpc>
              <a:spcBef>
                <a:spcPts val="641"/>
              </a:spcBef>
            </a:pPr>
            <a:endParaRPr b="0" lang="en-US" sz="3200" spc="-1" strike="noStrike">
              <a:solidFill>
                <a:srgbClr val="000000"/>
              </a:solidFill>
              <a:latin typeface="Calibri"/>
            </a:endParaRPr>
          </a:p>
          <a:p>
            <a:pPr marL="343080" indent="-342720">
              <a:lnSpc>
                <a:spcPct val="100000"/>
              </a:lnSpc>
              <a:spcBef>
                <a:spcPts val="641"/>
              </a:spcBef>
              <a:buClr>
                <a:srgbClr val="000000"/>
              </a:buClr>
              <a:buFont typeface="Arial"/>
              <a:buChar char="•"/>
            </a:pPr>
            <a:r>
              <a:rPr b="0" lang="en-US" sz="3200" spc="-1" strike="noStrike">
                <a:solidFill>
                  <a:srgbClr val="000000"/>
                </a:solidFill>
                <a:latin typeface="Calibri"/>
              </a:rPr>
              <a:t>When a computer is first tuned on or restarted bootstrap loader is executed.</a:t>
            </a:r>
            <a:endParaRPr b="0" lang="en-US" sz="3200" spc="-1" strike="noStrike">
              <a:solidFill>
                <a:srgbClr val="000000"/>
              </a:solidFill>
              <a:latin typeface="Calibri"/>
            </a:endParaRPr>
          </a:p>
          <a:p>
            <a:pPr>
              <a:lnSpc>
                <a:spcPct val="100000"/>
              </a:lnSpc>
              <a:spcBef>
                <a:spcPts val="641"/>
              </a:spcBef>
            </a:pPr>
            <a:endParaRPr b="0" lang="en-US" sz="3200" spc="-1" strike="noStrike">
              <a:solidFill>
                <a:srgbClr val="000000"/>
              </a:solidFill>
              <a:latin typeface="Calibri"/>
            </a:endParaRPr>
          </a:p>
          <a:p>
            <a:pPr marL="343080" indent="-342720">
              <a:lnSpc>
                <a:spcPct val="100000"/>
              </a:lnSpc>
              <a:spcBef>
                <a:spcPts val="641"/>
              </a:spcBef>
              <a:buClr>
                <a:srgbClr val="000000"/>
              </a:buClr>
              <a:buFont typeface="Arial"/>
              <a:buChar char="•"/>
            </a:pPr>
            <a:r>
              <a:rPr b="0" lang="en-US" sz="3200" spc="-1" strike="noStrike">
                <a:solidFill>
                  <a:srgbClr val="000000"/>
                </a:solidFill>
                <a:latin typeface="Calibri"/>
              </a:rPr>
              <a:t>This bootstrap loads the first program to be run by computer that is the OS.</a:t>
            </a:r>
            <a:endParaRPr b="0" lang="en-US" sz="3200" spc="-1" strike="noStrike">
              <a:solidFill>
                <a:srgbClr val="000000"/>
              </a:solidFill>
              <a:latin typeface="Calibri"/>
            </a:endParaRPr>
          </a:p>
          <a:p>
            <a:pPr>
              <a:lnSpc>
                <a:spcPct val="100000"/>
              </a:lnSpc>
              <a:spcBef>
                <a:spcPts val="641"/>
              </a:spcBef>
            </a:pPr>
            <a:endParaRPr b="0" lang="en-US" sz="3200" spc="-1" strike="noStrike">
              <a:solidFill>
                <a:srgbClr val="000000"/>
              </a:solidFill>
              <a:latin typeface="Calibri"/>
            </a:endParaRPr>
          </a:p>
          <a:p>
            <a:pPr marL="343080" indent="-342720">
              <a:lnSpc>
                <a:spcPct val="100000"/>
              </a:lnSpc>
              <a:spcBef>
                <a:spcPts val="641"/>
              </a:spcBef>
              <a:buClr>
                <a:srgbClr val="000000"/>
              </a:buClr>
              <a:buFont typeface="Arial"/>
              <a:buChar char="•"/>
            </a:pPr>
            <a:r>
              <a:rPr b="0" lang="en-US" sz="3200" spc="-1" strike="noStrike">
                <a:solidFill>
                  <a:srgbClr val="000000"/>
                </a:solidFill>
                <a:latin typeface="Calibri"/>
              </a:rPr>
              <a:t>It loads the first address 0x80.</a:t>
            </a:r>
            <a:endParaRPr b="0" lang="en-US" sz="3200" spc="-1" strike="noStrike">
              <a:solidFill>
                <a:srgbClr val="000000"/>
              </a:solidFill>
              <a:latin typeface="Calibri"/>
            </a:endParaRPr>
          </a:p>
          <a:p>
            <a:pPr>
              <a:lnSpc>
                <a:spcPct val="100000"/>
              </a:lnSpc>
              <a:spcBef>
                <a:spcPts val="641"/>
              </a:spcBef>
            </a:pPr>
            <a:endParaRPr b="0" lang="en-US" sz="3200" spc="-1" strike="noStrike">
              <a:solidFill>
                <a:srgbClr val="000000"/>
              </a:solidFill>
              <a:latin typeface="Calibri"/>
            </a:endParaRPr>
          </a:p>
          <a:p>
            <a:pPr>
              <a:lnSpc>
                <a:spcPct val="100000"/>
              </a:lnSpc>
              <a:spcBef>
                <a:spcPts val="641"/>
              </a:spcBef>
            </a:pPr>
            <a:endParaRPr b="0" lang="en-US" sz="3200" spc="-1" strike="noStrike">
              <a:solidFill>
                <a:srgbClr val="000000"/>
              </a:solidFill>
              <a:latin typeface="Calibri"/>
            </a:endParaRPr>
          </a:p>
          <a:p>
            <a:pPr>
              <a:lnSpc>
                <a:spcPct val="100000"/>
              </a:lnSpc>
              <a:spcBef>
                <a:spcPts val="641"/>
              </a:spcBef>
            </a:pPr>
            <a:endParaRPr b="0" lang="en-US" sz="3200" spc="-1" strike="noStrike">
              <a:solidFill>
                <a:srgbClr val="000000"/>
              </a:solidFill>
              <a:latin typeface="Calibri"/>
            </a:endParaRPr>
          </a:p>
        </p:txBody>
      </p:sp>
    </p:spTree>
  </p:cSld>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2" name="TextShape 1"/>
          <p:cNvSpPr txBox="1"/>
          <p:nvPr/>
        </p:nvSpPr>
        <p:spPr>
          <a:xfrm>
            <a:off x="571320" y="642960"/>
            <a:ext cx="8462520" cy="980640"/>
          </a:xfrm>
          <a:prstGeom prst="rect">
            <a:avLst/>
          </a:prstGeom>
          <a:gradFill rotWithShape="0">
            <a:gsLst>
              <a:gs pos="0">
                <a:srgbClr val="e3fbc2"/>
              </a:gs>
              <a:gs pos="100000">
                <a:srgbClr val="f4ffe6"/>
              </a:gs>
            </a:gsLst>
            <a:lin ang="16200000"/>
          </a:gradFill>
          <a:ln w="9360">
            <a:solidFill>
              <a:srgbClr val="98b855"/>
            </a:solidFill>
            <a:round/>
          </a:ln>
        </p:spPr>
        <p:txBody>
          <a:bodyPr anchor="ctr"/>
          <a:p>
            <a:pPr algn="ctr">
              <a:lnSpc>
                <a:spcPct val="100000"/>
              </a:lnSpc>
            </a:pPr>
            <a:r>
              <a:rPr b="0" lang="en-US" sz="3200" spc="-1" strike="noStrike">
                <a:solidFill>
                  <a:srgbClr val="0000ff"/>
                </a:solidFill>
                <a:latin typeface="Times New Roman"/>
                <a:ea typeface="ＭＳ Ｐゴシック"/>
              </a:rPr>
              <a:t>Bootstrapping continued…</a:t>
            </a:r>
            <a:endParaRPr b="0" lang="en-US" sz="3200" spc="-1" strike="noStrike">
              <a:solidFill>
                <a:srgbClr val="000000"/>
              </a:solidFill>
              <a:latin typeface="Calibri"/>
            </a:endParaRPr>
          </a:p>
        </p:txBody>
      </p:sp>
      <p:sp>
        <p:nvSpPr>
          <p:cNvPr id="253" name="TextShape 2"/>
          <p:cNvSpPr txBox="1"/>
          <p:nvPr/>
        </p:nvSpPr>
        <p:spPr>
          <a:xfrm>
            <a:off x="457200" y="1857240"/>
            <a:ext cx="8229240" cy="4268520"/>
          </a:xfrm>
          <a:prstGeom prst="rect">
            <a:avLst/>
          </a:prstGeom>
          <a:gradFill rotWithShape="0">
            <a:gsLst>
              <a:gs pos="0">
                <a:srgbClr val="bfecff"/>
              </a:gs>
              <a:gs pos="100000">
                <a:srgbClr val="e6f7ff"/>
              </a:gs>
            </a:gsLst>
            <a:lin ang="16200000"/>
          </a:gradFill>
          <a:ln w="9360">
            <a:solidFill>
              <a:srgbClr val="46aac4"/>
            </a:solidFill>
            <a:round/>
          </a:ln>
        </p:spPr>
        <p:txBody>
          <a:bodyPr/>
          <a:p>
            <a:pPr marL="343080" indent="-342720">
              <a:lnSpc>
                <a:spcPct val="100000"/>
              </a:lnSpc>
              <a:spcBef>
                <a:spcPts val="561"/>
              </a:spcBef>
              <a:buClr>
                <a:srgbClr val="000000"/>
              </a:buClr>
              <a:buFont typeface="Arial"/>
              <a:buChar char="•"/>
            </a:pPr>
            <a:r>
              <a:rPr b="0" lang="en-US" sz="2800" spc="-1" strike="noStrike">
                <a:solidFill>
                  <a:srgbClr val="000000"/>
                </a:solidFill>
                <a:latin typeface="Times New Roman"/>
                <a:ea typeface="ＭＳ Ｐゴシック"/>
              </a:rPr>
              <a:t>This program does not have the full functionality of an operating system, but it is capable of loading into memory a more elaborated software (i.e. loader2) which in its turn will load the operating system.</a:t>
            </a:r>
            <a:endParaRPr b="0" lang="en-US" sz="2800" spc="-1" strike="noStrike">
              <a:solidFill>
                <a:srgbClr val="000000"/>
              </a:solidFill>
              <a:latin typeface="Calibri"/>
            </a:endParaRPr>
          </a:p>
          <a:p>
            <a:pPr marL="343080" indent="-342720">
              <a:lnSpc>
                <a:spcPct val="100000"/>
              </a:lnSpc>
              <a:spcBef>
                <a:spcPts val="561"/>
              </a:spcBef>
            </a:pPr>
            <a:r>
              <a:rPr b="0" lang="en-US" sz="2800" spc="-1" strike="noStrike">
                <a:solidFill>
                  <a:srgbClr val="000000"/>
                </a:solidFill>
                <a:latin typeface="Times New Roman"/>
                <a:ea typeface="ＭＳ Ｐゴシック"/>
              </a:rPr>
              <a:t> </a:t>
            </a:r>
            <a:endParaRPr b="0" lang="en-US" sz="2800" spc="-1" strike="noStrike">
              <a:solidFill>
                <a:srgbClr val="000000"/>
              </a:solidFill>
              <a:latin typeface="Calibri"/>
            </a:endParaRPr>
          </a:p>
          <a:p>
            <a:pPr marL="343080" indent="-342720">
              <a:lnSpc>
                <a:spcPct val="100000"/>
              </a:lnSpc>
              <a:spcBef>
                <a:spcPts val="561"/>
              </a:spcBef>
              <a:buClr>
                <a:srgbClr val="000000"/>
              </a:buClr>
              <a:buFont typeface="Arial"/>
              <a:buChar char="•"/>
            </a:pPr>
            <a:r>
              <a:rPr b="0" lang="en-US" sz="2800" spc="-1" strike="noStrike">
                <a:solidFill>
                  <a:srgbClr val="000000"/>
                </a:solidFill>
                <a:latin typeface="Times New Roman"/>
                <a:ea typeface="ＭＳ Ｐゴシック"/>
              </a:rPr>
              <a:t>Once the OS has been loaded the loader transfers the control of the computer system to the operating system.</a:t>
            </a:r>
            <a:r>
              <a:rPr b="0" lang="en-US" sz="2800" spc="-1" strike="noStrike">
                <a:solidFill>
                  <a:srgbClr val="000000"/>
                </a:solidFill>
                <a:latin typeface="Calibri"/>
                <a:ea typeface="ＭＳ Ｐゴシック"/>
              </a:rPr>
              <a:t> </a:t>
            </a:r>
            <a:endParaRPr b="0" lang="en-US" sz="2800" spc="-1" strike="noStrike">
              <a:solidFill>
                <a:srgbClr val="000000"/>
              </a:solidFill>
              <a:latin typeface="Calibri"/>
            </a:endParaRPr>
          </a:p>
        </p:txBody>
      </p:sp>
    </p:spTree>
  </p:cSld>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4" name="TextShape 1"/>
          <p:cNvSpPr txBox="1"/>
          <p:nvPr/>
        </p:nvSpPr>
        <p:spPr>
          <a:xfrm>
            <a:off x="0" y="857160"/>
            <a:ext cx="9143640" cy="6000480"/>
          </a:xfrm>
          <a:prstGeom prst="rect">
            <a:avLst/>
          </a:prstGeom>
          <a:gradFill rotWithShape="0">
            <a:gsLst>
              <a:gs pos="0">
                <a:srgbClr val="ffc1be"/>
              </a:gs>
              <a:gs pos="100000">
                <a:srgbClr val="ffe5e5"/>
              </a:gs>
            </a:gsLst>
            <a:lin ang="16200000"/>
          </a:gradFill>
          <a:ln w="9360">
            <a:solidFill>
              <a:srgbClr val="be4b48"/>
            </a:solidFill>
            <a:round/>
          </a:ln>
        </p:spPr>
        <p:txBody>
          <a:bodyPr/>
          <a:p>
            <a:pPr marL="343080" indent="-342720" algn="just">
              <a:lnSpc>
                <a:spcPct val="100000"/>
              </a:lnSpc>
              <a:spcBef>
                <a:spcPts val="479"/>
              </a:spcBef>
              <a:buClr>
                <a:srgbClr val="595959"/>
              </a:buClr>
              <a:buFont typeface="Wingdings" charset="2"/>
              <a:buChar char=""/>
            </a:pPr>
            <a:r>
              <a:rPr b="0" lang="en-US" sz="2400" spc="-1" strike="noStrike">
                <a:solidFill>
                  <a:srgbClr val="000000"/>
                </a:solidFill>
                <a:latin typeface="Calibri"/>
              </a:rPr>
              <a:t>To avoid possible reassembling of all subroutines when a single subroutine is changed and to perform the tasks of allocation and linking for the programmer the relocating loaders is introduced.</a:t>
            </a:r>
            <a:endParaRPr b="0" lang="en-US" sz="2400" spc="-1" strike="noStrike">
              <a:solidFill>
                <a:srgbClr val="000000"/>
              </a:solidFill>
              <a:latin typeface="Calibri"/>
            </a:endParaRPr>
          </a:p>
          <a:p>
            <a:pPr marL="343080" indent="-342720" algn="just">
              <a:lnSpc>
                <a:spcPct val="100000"/>
              </a:lnSpc>
              <a:spcBef>
                <a:spcPts val="479"/>
              </a:spcBef>
              <a:buClr>
                <a:srgbClr val="595959"/>
              </a:buClr>
              <a:buFont typeface="Wingdings" charset="2"/>
              <a:buChar char=""/>
            </a:pPr>
            <a:r>
              <a:rPr b="0" lang="en-US" sz="2400" spc="-1" strike="noStrike">
                <a:solidFill>
                  <a:srgbClr val="000000"/>
                </a:solidFill>
                <a:latin typeface="Calibri"/>
              </a:rPr>
              <a:t>The execution of the object program is done using any part of the available  &amp;  sufficient memory.  </a:t>
            </a:r>
            <a:endParaRPr b="0" lang="en-US" sz="2400" spc="-1" strike="noStrike">
              <a:solidFill>
                <a:srgbClr val="000000"/>
              </a:solidFill>
              <a:latin typeface="Calibri"/>
            </a:endParaRPr>
          </a:p>
          <a:p>
            <a:pPr marL="343080" indent="-342720" algn="just">
              <a:lnSpc>
                <a:spcPct val="100000"/>
              </a:lnSpc>
              <a:spcBef>
                <a:spcPts val="479"/>
              </a:spcBef>
              <a:buClr>
                <a:srgbClr val="595959"/>
              </a:buClr>
              <a:buFont typeface="Wingdings" charset="2"/>
              <a:buChar char=""/>
            </a:pPr>
            <a:r>
              <a:rPr b="0" lang="en-US" sz="2400" spc="-1" strike="noStrike">
                <a:solidFill>
                  <a:srgbClr val="000000"/>
                </a:solidFill>
                <a:latin typeface="Calibri"/>
              </a:rPr>
              <a:t>The  object  program  is  loaded  into memory wherever there is room for it. </a:t>
            </a:r>
            <a:endParaRPr b="0" lang="en-US" sz="2400" spc="-1" strike="noStrike">
              <a:solidFill>
                <a:srgbClr val="000000"/>
              </a:solidFill>
              <a:latin typeface="Calibri"/>
            </a:endParaRPr>
          </a:p>
          <a:p>
            <a:pPr marL="343080" indent="-342720" algn="just">
              <a:lnSpc>
                <a:spcPct val="100000"/>
              </a:lnSpc>
              <a:spcBef>
                <a:spcPts val="479"/>
              </a:spcBef>
              <a:buClr>
                <a:srgbClr val="595959"/>
              </a:buClr>
              <a:buFont typeface="Wingdings" charset="2"/>
              <a:buChar char=""/>
            </a:pPr>
            <a:r>
              <a:rPr b="0" lang="en-US" sz="2400" spc="-1" strike="noStrike">
                <a:solidFill>
                  <a:srgbClr val="000000"/>
                </a:solidFill>
                <a:latin typeface="Calibri"/>
              </a:rPr>
              <a:t>The assembler assembles each procedures segment independently and passes to loader the text and information as to relocation and intersegment references.</a:t>
            </a:r>
            <a:endParaRPr b="0" lang="en-US" sz="2400" spc="-1" strike="noStrike">
              <a:solidFill>
                <a:srgbClr val="000000"/>
              </a:solidFill>
              <a:latin typeface="Calibri"/>
            </a:endParaRPr>
          </a:p>
          <a:p>
            <a:pPr marL="343080" indent="-342720" algn="just">
              <a:lnSpc>
                <a:spcPct val="100000"/>
              </a:lnSpc>
              <a:spcBef>
                <a:spcPts val="479"/>
              </a:spcBef>
              <a:buClr>
                <a:srgbClr val="595959"/>
              </a:buClr>
              <a:buFont typeface="Wingdings" charset="2"/>
              <a:buChar char=""/>
            </a:pPr>
            <a:r>
              <a:rPr b="0" lang="en-US" sz="2400" spc="-1" strike="noStrike">
                <a:solidFill>
                  <a:srgbClr val="000000"/>
                </a:solidFill>
                <a:latin typeface="Calibri"/>
              </a:rPr>
              <a:t>The assembler would also provide the loader with additional information, such as the length of the entire program and the length of the transfer vector.</a:t>
            </a:r>
            <a:endParaRPr b="0" lang="en-US" sz="2400" spc="-1" strike="noStrike">
              <a:solidFill>
                <a:srgbClr val="000000"/>
              </a:solidFill>
              <a:latin typeface="Calibri"/>
            </a:endParaRPr>
          </a:p>
          <a:p>
            <a:pPr algn="just">
              <a:lnSpc>
                <a:spcPct val="100000"/>
              </a:lnSpc>
              <a:spcBef>
                <a:spcPts val="479"/>
              </a:spcBef>
            </a:pPr>
            <a:endParaRPr b="0" lang="en-US" sz="2400" spc="-1" strike="noStrike">
              <a:solidFill>
                <a:srgbClr val="000000"/>
              </a:solidFill>
              <a:latin typeface="Calibri"/>
            </a:endParaRPr>
          </a:p>
          <a:p>
            <a:pPr algn="just">
              <a:lnSpc>
                <a:spcPct val="100000"/>
              </a:lnSpc>
              <a:spcBef>
                <a:spcPts val="479"/>
              </a:spcBef>
            </a:pPr>
            <a:endParaRPr b="0" lang="en-US" sz="2400" spc="-1" strike="noStrike">
              <a:solidFill>
                <a:srgbClr val="000000"/>
              </a:solidFill>
              <a:latin typeface="Calibri"/>
            </a:endParaRPr>
          </a:p>
          <a:p>
            <a:pPr algn="just">
              <a:lnSpc>
                <a:spcPct val="100000"/>
              </a:lnSpc>
              <a:spcBef>
                <a:spcPts val="479"/>
              </a:spcBef>
            </a:pPr>
            <a:endParaRPr b="0" lang="en-US" sz="2400" spc="-1" strike="noStrike">
              <a:solidFill>
                <a:srgbClr val="000000"/>
              </a:solidFill>
              <a:latin typeface="Calibri"/>
            </a:endParaRPr>
          </a:p>
        </p:txBody>
      </p:sp>
      <p:sp>
        <p:nvSpPr>
          <p:cNvPr id="255" name="TextShape 2"/>
          <p:cNvSpPr txBox="1"/>
          <p:nvPr/>
        </p:nvSpPr>
        <p:spPr>
          <a:xfrm>
            <a:off x="6553080" y="6356520"/>
            <a:ext cx="2133360" cy="364680"/>
          </a:xfrm>
          <a:prstGeom prst="rect">
            <a:avLst/>
          </a:prstGeom>
          <a:noFill/>
          <a:ln>
            <a:noFill/>
          </a:ln>
        </p:spPr>
        <p:txBody>
          <a:bodyPr anchor="ctr"/>
          <a:p>
            <a:pPr algn="r">
              <a:lnSpc>
                <a:spcPct val="100000"/>
              </a:lnSpc>
            </a:pPr>
            <a:fld id="{917D3AC4-5DB3-4C77-A348-13A2DDC33EC1}" type="slidenum">
              <a:rPr b="0" lang="en-IN" sz="1200" spc="-1" strike="noStrike">
                <a:solidFill>
                  <a:srgbClr val="8b8b8b"/>
                </a:solidFill>
                <a:latin typeface="Calibri"/>
              </a:rPr>
              <a:t>&lt;number&gt;</a:t>
            </a:fld>
            <a:endParaRPr b="0" lang="en-IN" sz="1200" spc="-1" strike="noStrike">
              <a:latin typeface="Times New Roman"/>
            </a:endParaRPr>
          </a:p>
        </p:txBody>
      </p:sp>
      <p:sp>
        <p:nvSpPr>
          <p:cNvPr id="256" name="CustomShape 3"/>
          <p:cNvSpPr/>
          <p:nvPr/>
        </p:nvSpPr>
        <p:spPr>
          <a:xfrm>
            <a:off x="0" y="0"/>
            <a:ext cx="9143640" cy="856800"/>
          </a:xfrm>
          <a:prstGeom prst="rect">
            <a:avLst/>
          </a:prstGeom>
          <a:ln>
            <a:solidFill>
              <a:srgbClr val="98b855"/>
            </a:solidFill>
            <a:round/>
          </a:ln>
          <a:effectLst>
            <a:outerShdw blurRad="40000" dir="5400000" dist="20000" rotWithShape="0">
              <a:srgbClr val="000000">
                <a:alpha val="38000"/>
              </a:srgbClr>
            </a:outerShdw>
          </a:effectLst>
        </p:spPr>
        <p:style>
          <a:lnRef idx="1">
            <a:schemeClr val="accent3"/>
          </a:lnRef>
          <a:fillRef idx="2">
            <a:schemeClr val="accent3"/>
          </a:fillRef>
          <a:effectRef idx="1">
            <a:schemeClr val="accent3"/>
          </a:effectRef>
          <a:fontRef idx="minor"/>
        </p:style>
        <p:txBody>
          <a:bodyPr anchor="ctr">
            <a:normAutofit/>
          </a:bodyPr>
          <a:p>
            <a:pPr algn="ctr">
              <a:lnSpc>
                <a:spcPct val="100000"/>
              </a:lnSpc>
            </a:pPr>
            <a:r>
              <a:rPr b="1" lang="en-IN" sz="3600" spc="-1" strike="noStrike">
                <a:solidFill>
                  <a:srgbClr val="9fc0ff"/>
                </a:solidFill>
                <a:latin typeface="Calibri"/>
              </a:rPr>
              <a:t>Relocating Loaders</a:t>
            </a:r>
            <a:endParaRPr b="0" lang="en-IN" sz="3600" spc="-1" strike="noStrike">
              <a:latin typeface="Arial"/>
            </a:endParaRPr>
          </a:p>
        </p:txBody>
      </p:sp>
    </p:spTree>
  </p:cSld>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7" name="TextShape 1"/>
          <p:cNvSpPr txBox="1"/>
          <p:nvPr/>
        </p:nvSpPr>
        <p:spPr>
          <a:xfrm>
            <a:off x="0" y="928800"/>
            <a:ext cx="9143640" cy="5928840"/>
          </a:xfrm>
          <a:prstGeom prst="rect">
            <a:avLst/>
          </a:prstGeom>
          <a:gradFill rotWithShape="0">
            <a:gsLst>
              <a:gs pos="0">
                <a:srgbClr val="e3fbc2"/>
              </a:gs>
              <a:gs pos="100000">
                <a:srgbClr val="f4ffe6"/>
              </a:gs>
            </a:gsLst>
            <a:lin ang="16200000"/>
          </a:gradFill>
          <a:ln w="9360">
            <a:solidFill>
              <a:srgbClr val="98b855"/>
            </a:solidFill>
            <a:round/>
          </a:ln>
        </p:spPr>
        <p:txBody>
          <a:bodyPr/>
          <a:p>
            <a:pPr marL="343080" indent="-342720" algn="just">
              <a:lnSpc>
                <a:spcPct val="100000"/>
              </a:lnSpc>
              <a:spcBef>
                <a:spcPts val="641"/>
              </a:spcBef>
              <a:buClr>
                <a:srgbClr val="595959"/>
              </a:buClr>
              <a:buFont typeface="Wingdings" charset="2"/>
              <a:buChar char=""/>
            </a:pPr>
            <a:r>
              <a:rPr b="0" lang="en-US" sz="3200" spc="-1" strike="noStrike">
                <a:solidFill>
                  <a:srgbClr val="000000"/>
                </a:solidFill>
                <a:latin typeface="Calibri"/>
              </a:rPr>
              <a:t>BINARY SYMBOLIC SUBROUTINE </a:t>
            </a:r>
            <a:r>
              <a:rPr b="1" lang="en-US" sz="3200" spc="-1" strike="noStrike">
                <a:solidFill>
                  <a:srgbClr val="0d0d0d"/>
                </a:solidFill>
                <a:latin typeface="Calibri"/>
              </a:rPr>
              <a:t>(</a:t>
            </a:r>
            <a:r>
              <a:rPr b="1" lang="en-US" sz="3200" spc="-1" strike="noStrike">
                <a:solidFill>
                  <a:srgbClr val="8b8b8b"/>
                </a:solidFill>
                <a:latin typeface="Calibri"/>
              </a:rPr>
              <a:t>BSS</a:t>
            </a:r>
            <a:r>
              <a:rPr b="1" lang="en-US" sz="3200" spc="-1" strike="noStrike">
                <a:solidFill>
                  <a:srgbClr val="0d0d0d"/>
                </a:solidFill>
                <a:latin typeface="Calibri"/>
              </a:rPr>
              <a:t>)</a:t>
            </a:r>
            <a:r>
              <a:rPr b="1" lang="en-US" sz="3200" spc="-1" strike="noStrike">
                <a:solidFill>
                  <a:srgbClr val="a6a6a6"/>
                </a:solidFill>
                <a:latin typeface="Calibri"/>
              </a:rPr>
              <a:t> </a:t>
            </a:r>
            <a:r>
              <a:rPr b="0" lang="en-US" sz="3200" spc="-1" strike="noStrike">
                <a:solidFill>
                  <a:srgbClr val="000000"/>
                </a:solidFill>
                <a:latin typeface="Calibri"/>
              </a:rPr>
              <a:t>loader such as used in the IBM 7094,IBM 1130,GE 635.</a:t>
            </a:r>
            <a:endParaRPr b="0" lang="en-US" sz="3200" spc="-1" strike="noStrike">
              <a:solidFill>
                <a:srgbClr val="000000"/>
              </a:solidFill>
              <a:latin typeface="Calibri"/>
            </a:endParaRPr>
          </a:p>
          <a:p>
            <a:pPr marL="343080" indent="-342720" algn="just">
              <a:lnSpc>
                <a:spcPct val="100000"/>
              </a:lnSpc>
              <a:spcBef>
                <a:spcPts val="641"/>
              </a:spcBef>
              <a:buClr>
                <a:srgbClr val="595959"/>
              </a:buClr>
              <a:buFont typeface="Wingdings" charset="2"/>
              <a:buChar char=""/>
            </a:pPr>
            <a:r>
              <a:rPr b="0" lang="en-US" sz="3200" spc="-1" strike="noStrike">
                <a:solidFill>
                  <a:srgbClr val="000000"/>
                </a:solidFill>
                <a:latin typeface="Calibri"/>
              </a:rPr>
              <a:t>The output of the relocating assembler using a BINARY SYMBOLIC SUBROUTINE(BSS) scheme is the Object program and information about all other program its references.</a:t>
            </a:r>
            <a:endParaRPr b="0" lang="en-US" sz="3200" spc="-1" strike="noStrike">
              <a:solidFill>
                <a:srgbClr val="000000"/>
              </a:solidFill>
              <a:latin typeface="Calibri"/>
            </a:endParaRPr>
          </a:p>
          <a:p>
            <a:pPr marL="343080" indent="-342720" algn="just">
              <a:lnSpc>
                <a:spcPct val="100000"/>
              </a:lnSpc>
              <a:spcBef>
                <a:spcPts val="641"/>
              </a:spcBef>
              <a:buClr>
                <a:srgbClr val="595959"/>
              </a:buClr>
              <a:buFont typeface="Wingdings" charset="2"/>
              <a:buChar char=""/>
            </a:pPr>
            <a:r>
              <a:rPr b="0" lang="en-US" sz="3200" spc="-1" strike="noStrike">
                <a:solidFill>
                  <a:srgbClr val="000000"/>
                </a:solidFill>
                <a:latin typeface="Calibri"/>
              </a:rPr>
              <a:t> </a:t>
            </a:r>
            <a:r>
              <a:rPr b="0" lang="en-US" sz="3200" spc="-1" strike="noStrike">
                <a:solidFill>
                  <a:srgbClr val="000000"/>
                </a:solidFill>
                <a:latin typeface="Calibri"/>
              </a:rPr>
              <a:t>The BSS loader allows many procedure segments but only one data (common)segment.</a:t>
            </a:r>
            <a:endParaRPr b="0" lang="en-US" sz="3200" spc="-1" strike="noStrike">
              <a:solidFill>
                <a:srgbClr val="000000"/>
              </a:solidFill>
              <a:latin typeface="Calibri"/>
            </a:endParaRPr>
          </a:p>
          <a:p>
            <a:pPr marL="343080" indent="-342720" algn="just">
              <a:lnSpc>
                <a:spcPct val="100000"/>
              </a:lnSpc>
              <a:spcBef>
                <a:spcPts val="641"/>
              </a:spcBef>
              <a:buClr>
                <a:srgbClr val="595959"/>
              </a:buClr>
              <a:buFont typeface="Wingdings" charset="2"/>
              <a:buChar char=""/>
            </a:pPr>
            <a:r>
              <a:rPr b="0" lang="en-US" sz="3200" spc="-1" strike="noStrike">
                <a:solidFill>
                  <a:srgbClr val="000000"/>
                </a:solidFill>
                <a:latin typeface="Calibri"/>
              </a:rPr>
              <a:t>The BSS loader scheme is often used on computers with a fixed-length direct address instruction format.</a:t>
            </a:r>
            <a:endParaRPr b="0" lang="en-US" sz="3200" spc="-1" strike="noStrike">
              <a:solidFill>
                <a:srgbClr val="000000"/>
              </a:solidFill>
              <a:latin typeface="Calibri"/>
            </a:endParaRPr>
          </a:p>
          <a:p>
            <a:pPr algn="just">
              <a:lnSpc>
                <a:spcPct val="100000"/>
              </a:lnSpc>
              <a:spcBef>
                <a:spcPts val="561"/>
              </a:spcBef>
            </a:pPr>
            <a:endParaRPr b="0" lang="en-US" sz="3200" spc="-1" strike="noStrike">
              <a:solidFill>
                <a:srgbClr val="000000"/>
              </a:solidFill>
              <a:latin typeface="Calibri"/>
            </a:endParaRPr>
          </a:p>
        </p:txBody>
      </p:sp>
      <p:sp>
        <p:nvSpPr>
          <p:cNvPr id="258" name="TextShape 2"/>
          <p:cNvSpPr txBox="1"/>
          <p:nvPr/>
        </p:nvSpPr>
        <p:spPr>
          <a:xfrm>
            <a:off x="6553080" y="6356520"/>
            <a:ext cx="2133360" cy="364680"/>
          </a:xfrm>
          <a:prstGeom prst="rect">
            <a:avLst/>
          </a:prstGeom>
          <a:noFill/>
          <a:ln>
            <a:noFill/>
          </a:ln>
        </p:spPr>
        <p:txBody>
          <a:bodyPr anchor="ctr"/>
          <a:p>
            <a:pPr algn="r">
              <a:lnSpc>
                <a:spcPct val="100000"/>
              </a:lnSpc>
            </a:pPr>
            <a:fld id="{915A5A0B-0B4E-4AB1-BA11-E84055124F51}" type="slidenum">
              <a:rPr b="0" lang="en-IN" sz="1200" spc="-1" strike="noStrike">
                <a:solidFill>
                  <a:srgbClr val="8b8b8b"/>
                </a:solidFill>
                <a:latin typeface="Calibri"/>
              </a:rPr>
              <a:t>&lt;number&gt;</a:t>
            </a:fld>
            <a:endParaRPr b="0" lang="en-IN" sz="1200" spc="-1" strike="noStrike">
              <a:latin typeface="Times New Roman"/>
            </a:endParaRPr>
          </a:p>
        </p:txBody>
      </p:sp>
      <p:sp>
        <p:nvSpPr>
          <p:cNvPr id="259" name="TextShape 3"/>
          <p:cNvSpPr txBox="1"/>
          <p:nvPr/>
        </p:nvSpPr>
        <p:spPr>
          <a:xfrm>
            <a:off x="3124080" y="6356520"/>
            <a:ext cx="2895120" cy="364680"/>
          </a:xfrm>
          <a:prstGeom prst="rect">
            <a:avLst/>
          </a:prstGeom>
          <a:noFill/>
          <a:ln>
            <a:noFill/>
          </a:ln>
        </p:spPr>
        <p:txBody>
          <a:bodyPr anchor="ctr"/>
          <a:p>
            <a:pPr algn="ctr">
              <a:lnSpc>
                <a:spcPct val="100000"/>
              </a:lnSpc>
            </a:pPr>
            <a:r>
              <a:rPr b="0" lang="en-IN" sz="1200" spc="-1" strike="noStrike">
                <a:solidFill>
                  <a:srgbClr val="8b8b8b"/>
                </a:solidFill>
                <a:latin typeface="Calibri"/>
              </a:rPr>
              <a:t>Loaders</a:t>
            </a:r>
            <a:endParaRPr b="0" lang="en-IN" sz="1200" spc="-1" strike="noStrike">
              <a:latin typeface="Times New Roman"/>
            </a:endParaRPr>
          </a:p>
        </p:txBody>
      </p:sp>
      <p:sp>
        <p:nvSpPr>
          <p:cNvPr id="260" name="CustomShape 4"/>
          <p:cNvSpPr/>
          <p:nvPr/>
        </p:nvSpPr>
        <p:spPr>
          <a:xfrm>
            <a:off x="0" y="0"/>
            <a:ext cx="9143640" cy="928440"/>
          </a:xfrm>
          <a:prstGeom prst="rect">
            <a:avLst/>
          </a:prstGeom>
          <a:ln>
            <a:solidFill>
              <a:srgbClr val="be4b48"/>
            </a:solidFill>
            <a:round/>
          </a:ln>
          <a:effectLst>
            <a:outerShdw blurRad="40000" dir="5400000" dist="20000" rotWithShape="0">
              <a:srgbClr val="000000">
                <a:alpha val="38000"/>
              </a:srgbClr>
            </a:outerShdw>
          </a:effectLst>
        </p:spPr>
        <p:style>
          <a:lnRef idx="1">
            <a:schemeClr val="accent2"/>
          </a:lnRef>
          <a:fillRef idx="2">
            <a:schemeClr val="accent2"/>
          </a:fillRef>
          <a:effectRef idx="1">
            <a:schemeClr val="accent2"/>
          </a:effectRef>
          <a:fontRef idx="minor"/>
        </p:style>
        <p:txBody>
          <a:bodyPr anchor="ctr"/>
          <a:p>
            <a:pPr algn="ctr">
              <a:lnSpc>
                <a:spcPct val="100000"/>
              </a:lnSpc>
            </a:pPr>
            <a:r>
              <a:rPr b="1" lang="en-IN" sz="4000" spc="-1" strike="noStrike">
                <a:solidFill>
                  <a:srgbClr val="5d5d5d"/>
                </a:solidFill>
                <a:latin typeface="Calibri"/>
              </a:rPr>
              <a:t>Practical relocating loader  </a:t>
            </a:r>
            <a:endParaRPr b="0" lang="en-IN" sz="4000" spc="-1" strike="noStrike">
              <a:latin typeface="Arial"/>
            </a:endParaRPr>
          </a:p>
        </p:txBody>
      </p:sp>
    </p:spTree>
  </p:cSld>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1" name="TextShape 1"/>
          <p:cNvSpPr txBox="1"/>
          <p:nvPr/>
        </p:nvSpPr>
        <p:spPr>
          <a:xfrm>
            <a:off x="457200" y="2000160"/>
            <a:ext cx="8329320" cy="1571400"/>
          </a:xfrm>
          <a:prstGeom prst="rect">
            <a:avLst/>
          </a:prstGeom>
          <a:gradFill rotWithShape="0">
            <a:gsLst>
              <a:gs pos="0">
                <a:srgbClr val="bfecff"/>
              </a:gs>
              <a:gs pos="100000">
                <a:srgbClr val="e6f7ff"/>
              </a:gs>
            </a:gsLst>
            <a:lin ang="16200000"/>
          </a:gradFill>
          <a:ln w="9360">
            <a:solidFill>
              <a:srgbClr val="46aac4"/>
            </a:solidFill>
            <a:round/>
          </a:ln>
        </p:spPr>
        <p:txBody>
          <a:bodyPr>
            <a:normAutofit/>
          </a:bodyPr>
          <a:p>
            <a:pPr marL="343080" indent="-342720" algn="just">
              <a:lnSpc>
                <a:spcPct val="100000"/>
              </a:lnSpc>
              <a:spcBef>
                <a:spcPts val="479"/>
              </a:spcBef>
              <a:buClr>
                <a:srgbClr val="595959"/>
              </a:buClr>
              <a:buFont typeface="Wingdings" charset="2"/>
              <a:buChar char=""/>
            </a:pPr>
            <a:r>
              <a:rPr b="0" lang="en-US" sz="2400" spc="-1" strike="noStrike">
                <a:solidFill>
                  <a:srgbClr val="000000"/>
                </a:solidFill>
                <a:latin typeface="Calibri"/>
              </a:rPr>
              <a:t>Avoids possible reassembling of all Subroutines when a single Subroutine is changed</a:t>
            </a:r>
            <a:endParaRPr b="0" lang="en-US" sz="2400" spc="-1" strike="noStrike">
              <a:solidFill>
                <a:srgbClr val="000000"/>
              </a:solidFill>
              <a:latin typeface="Calibri"/>
            </a:endParaRPr>
          </a:p>
          <a:p>
            <a:pPr marL="343080" indent="-342720" algn="just">
              <a:lnSpc>
                <a:spcPct val="100000"/>
              </a:lnSpc>
              <a:spcBef>
                <a:spcPts val="479"/>
              </a:spcBef>
              <a:buClr>
                <a:srgbClr val="595959"/>
              </a:buClr>
              <a:buFont typeface="Wingdings" charset="2"/>
              <a:buChar char=""/>
            </a:pPr>
            <a:r>
              <a:rPr b="0" lang="en-US" sz="2400" spc="-1" strike="noStrike">
                <a:solidFill>
                  <a:srgbClr val="000000"/>
                </a:solidFill>
                <a:latin typeface="Calibri"/>
              </a:rPr>
              <a:t>Perform the tasks of allocation and linking for the programmer.</a:t>
            </a:r>
            <a:endParaRPr b="0" lang="en-US" sz="2400" spc="-1" strike="noStrike">
              <a:solidFill>
                <a:srgbClr val="000000"/>
              </a:solidFill>
              <a:latin typeface="Calibri"/>
            </a:endParaRPr>
          </a:p>
          <a:p>
            <a:pPr algn="just">
              <a:lnSpc>
                <a:spcPct val="100000"/>
              </a:lnSpc>
              <a:spcBef>
                <a:spcPts val="479"/>
              </a:spcBef>
            </a:pPr>
            <a:endParaRPr b="0" lang="en-US" sz="2400" spc="-1" strike="noStrike">
              <a:solidFill>
                <a:srgbClr val="000000"/>
              </a:solidFill>
              <a:latin typeface="Calibri"/>
            </a:endParaRPr>
          </a:p>
        </p:txBody>
      </p:sp>
      <p:sp>
        <p:nvSpPr>
          <p:cNvPr id="262" name="TextShape 2"/>
          <p:cNvSpPr txBox="1"/>
          <p:nvPr/>
        </p:nvSpPr>
        <p:spPr>
          <a:xfrm>
            <a:off x="6553080" y="6356520"/>
            <a:ext cx="2133360" cy="364680"/>
          </a:xfrm>
          <a:prstGeom prst="rect">
            <a:avLst/>
          </a:prstGeom>
          <a:noFill/>
          <a:ln>
            <a:noFill/>
          </a:ln>
        </p:spPr>
        <p:txBody>
          <a:bodyPr anchor="ctr"/>
          <a:p>
            <a:pPr algn="r">
              <a:lnSpc>
                <a:spcPct val="100000"/>
              </a:lnSpc>
            </a:pPr>
            <a:fld id="{7889F768-DB1E-4A32-8159-E531A5E05547}" type="slidenum">
              <a:rPr b="0" lang="en-IN" sz="1200" spc="-1" strike="noStrike">
                <a:solidFill>
                  <a:srgbClr val="8b8b8b"/>
                </a:solidFill>
                <a:latin typeface="Calibri"/>
              </a:rPr>
              <a:t>&lt;number&gt;</a:t>
            </a:fld>
            <a:endParaRPr b="0" lang="en-IN" sz="1200" spc="-1" strike="noStrike">
              <a:latin typeface="Times New Roman"/>
            </a:endParaRPr>
          </a:p>
        </p:txBody>
      </p:sp>
      <p:sp>
        <p:nvSpPr>
          <p:cNvPr id="263" name="TextShape 3"/>
          <p:cNvSpPr txBox="1"/>
          <p:nvPr/>
        </p:nvSpPr>
        <p:spPr>
          <a:xfrm>
            <a:off x="3124080" y="6356520"/>
            <a:ext cx="2895120" cy="364680"/>
          </a:xfrm>
          <a:prstGeom prst="rect">
            <a:avLst/>
          </a:prstGeom>
          <a:noFill/>
          <a:ln>
            <a:noFill/>
          </a:ln>
        </p:spPr>
        <p:txBody>
          <a:bodyPr anchor="ctr"/>
          <a:p>
            <a:pPr algn="ctr">
              <a:lnSpc>
                <a:spcPct val="100000"/>
              </a:lnSpc>
            </a:pPr>
            <a:r>
              <a:rPr b="0" lang="en-IN" sz="1200" spc="-1" strike="noStrike">
                <a:solidFill>
                  <a:srgbClr val="8b8b8b"/>
                </a:solidFill>
                <a:latin typeface="Calibri"/>
              </a:rPr>
              <a:t>Loaders</a:t>
            </a:r>
            <a:endParaRPr b="0" lang="en-IN" sz="1200" spc="-1" strike="noStrike">
              <a:latin typeface="Times New Roman"/>
            </a:endParaRPr>
          </a:p>
        </p:txBody>
      </p:sp>
      <p:sp>
        <p:nvSpPr>
          <p:cNvPr id="264" name="CustomShape 4"/>
          <p:cNvSpPr/>
          <p:nvPr/>
        </p:nvSpPr>
        <p:spPr>
          <a:xfrm>
            <a:off x="642960" y="642960"/>
            <a:ext cx="7714800" cy="642600"/>
          </a:xfrm>
          <a:prstGeom prst="rect">
            <a:avLst/>
          </a:prstGeom>
          <a:ln>
            <a:solidFill>
              <a:srgbClr val="be4b48"/>
            </a:solidFill>
            <a:round/>
          </a:ln>
          <a:effectLst>
            <a:outerShdw blurRad="40000" dir="5400000" dist="20000" rotWithShape="0">
              <a:srgbClr val="000000">
                <a:alpha val="38000"/>
              </a:srgbClr>
            </a:outerShdw>
          </a:effectLst>
        </p:spPr>
        <p:style>
          <a:lnRef idx="1">
            <a:schemeClr val="accent2"/>
          </a:lnRef>
          <a:fillRef idx="2">
            <a:schemeClr val="accent2"/>
          </a:fillRef>
          <a:effectRef idx="1">
            <a:schemeClr val="accent2"/>
          </a:effectRef>
          <a:fontRef idx="minor"/>
        </p:style>
        <p:txBody>
          <a:bodyPr anchor="ctr">
            <a:normAutofit/>
          </a:bodyPr>
          <a:p>
            <a:pPr algn="ctr">
              <a:lnSpc>
                <a:spcPct val="100000"/>
              </a:lnSpc>
            </a:pPr>
            <a:r>
              <a:rPr b="1" lang="en-IN" sz="3600" spc="-1" strike="noStrike">
                <a:solidFill>
                  <a:srgbClr val="5d5d5d"/>
                </a:solidFill>
                <a:latin typeface="Calibri"/>
              </a:rPr>
              <a:t>Practical relocating loader  </a:t>
            </a:r>
            <a:endParaRPr b="0" lang="en-IN" sz="3600" spc="-1" strike="noStrike">
              <a:latin typeface="Arial"/>
            </a:endParaRPr>
          </a:p>
        </p:txBody>
      </p:sp>
      <p:sp>
        <p:nvSpPr>
          <p:cNvPr id="265" name="CustomShape 5"/>
          <p:cNvSpPr/>
          <p:nvPr/>
        </p:nvSpPr>
        <p:spPr>
          <a:xfrm>
            <a:off x="2928960" y="1357200"/>
            <a:ext cx="2857320" cy="516960"/>
          </a:xfrm>
          <a:prstGeom prst="rect">
            <a:avLst/>
          </a:prstGeom>
          <a:ln>
            <a:solidFill>
              <a:srgbClr val="4a7ebb"/>
            </a:solidFill>
            <a:round/>
          </a:ln>
          <a:effectLst>
            <a:outerShdw blurRad="40000" dir="5400000" dist="20000" rotWithShape="0">
              <a:srgbClr val="000000">
                <a:alpha val="38000"/>
              </a:srgbClr>
            </a:outerShdw>
          </a:effectLst>
        </p:spPr>
        <p:style>
          <a:lnRef idx="1">
            <a:schemeClr val="accent1"/>
          </a:lnRef>
          <a:fillRef idx="2">
            <a:schemeClr val="accent1"/>
          </a:fillRef>
          <a:effectRef idx="1">
            <a:schemeClr val="accent1"/>
          </a:effectRef>
          <a:fontRef idx="minor"/>
        </p:style>
        <p:txBody>
          <a:bodyPr lIns="90000" rIns="90000" tIns="45000" bIns="45000"/>
          <a:p>
            <a:pPr algn="ctr">
              <a:lnSpc>
                <a:spcPct val="100000"/>
              </a:lnSpc>
            </a:pPr>
            <a:r>
              <a:rPr b="1" lang="en-IN" sz="2400" spc="-1" strike="noStrike">
                <a:solidFill>
                  <a:srgbClr val="5d5d5d"/>
                </a:solidFill>
                <a:latin typeface="Calibri"/>
              </a:rPr>
              <a:t>Advantages  </a:t>
            </a:r>
            <a:r>
              <a:rPr b="1" lang="en-IN" sz="2800" spc="-1" strike="noStrike">
                <a:solidFill>
                  <a:srgbClr val="0d0d0d"/>
                </a:solidFill>
                <a:latin typeface="Calibri"/>
              </a:rPr>
              <a:t>::</a:t>
            </a:r>
            <a:endParaRPr b="0" lang="en-IN" sz="2800" spc="-1" strike="noStrike">
              <a:latin typeface="Arial"/>
            </a:endParaRPr>
          </a:p>
        </p:txBody>
      </p:sp>
      <p:sp>
        <p:nvSpPr>
          <p:cNvPr id="266" name="CustomShape 6"/>
          <p:cNvSpPr/>
          <p:nvPr/>
        </p:nvSpPr>
        <p:spPr>
          <a:xfrm>
            <a:off x="500040" y="4357800"/>
            <a:ext cx="8229240" cy="1356840"/>
          </a:xfrm>
          <a:prstGeom prst="rect">
            <a:avLst/>
          </a:prstGeom>
          <a:ln>
            <a:solidFill>
              <a:srgbClr val="46aac4"/>
            </a:solidFill>
            <a:round/>
          </a:ln>
          <a:effectLst>
            <a:outerShdw blurRad="40000" dir="5400000" dist="20000" rotWithShape="0">
              <a:srgbClr val="000000">
                <a:alpha val="38000"/>
              </a:srgbClr>
            </a:outerShdw>
          </a:effectLst>
        </p:spPr>
        <p:style>
          <a:lnRef idx="1">
            <a:schemeClr val="accent5"/>
          </a:lnRef>
          <a:fillRef idx="2">
            <a:schemeClr val="accent5"/>
          </a:fillRef>
          <a:effectRef idx="1">
            <a:schemeClr val="accent5"/>
          </a:effectRef>
          <a:fontRef idx="minor"/>
        </p:style>
        <p:txBody>
          <a:bodyPr>
            <a:normAutofit/>
          </a:bodyPr>
          <a:p>
            <a:pPr marL="343080" indent="-342720" algn="just">
              <a:lnSpc>
                <a:spcPct val="100000"/>
              </a:lnSpc>
              <a:spcBef>
                <a:spcPts val="479"/>
              </a:spcBef>
              <a:buClr>
                <a:srgbClr val="595959"/>
              </a:buClr>
              <a:buFont typeface="Wingdings" charset="2"/>
              <a:buChar char=""/>
            </a:pPr>
            <a:r>
              <a:rPr b="0" lang="en-IN" sz="2400" spc="-1" strike="noStrike">
                <a:solidFill>
                  <a:srgbClr val="000000"/>
                </a:solidFill>
                <a:latin typeface="Calibri"/>
              </a:rPr>
              <a:t>Difficult to implement</a:t>
            </a:r>
            <a:endParaRPr b="0" lang="en-IN" sz="2400" spc="-1" strike="noStrike">
              <a:latin typeface="Arial"/>
            </a:endParaRPr>
          </a:p>
          <a:p>
            <a:pPr marL="343080" indent="-342720" algn="just">
              <a:lnSpc>
                <a:spcPct val="100000"/>
              </a:lnSpc>
              <a:spcBef>
                <a:spcPts val="479"/>
              </a:spcBef>
              <a:buClr>
                <a:srgbClr val="595959"/>
              </a:buClr>
              <a:buFont typeface="Wingdings" charset="2"/>
              <a:buChar char=""/>
            </a:pPr>
            <a:r>
              <a:rPr b="0" lang="en-IN" sz="2400" spc="-1" strike="noStrike">
                <a:solidFill>
                  <a:srgbClr val="000000"/>
                </a:solidFill>
                <a:latin typeface="Calibri"/>
              </a:rPr>
              <a:t>Algorithm is depends on File structure of the object program.</a:t>
            </a:r>
            <a:endParaRPr b="0" lang="en-IN" sz="2400" spc="-1" strike="noStrike">
              <a:latin typeface="Arial"/>
            </a:endParaRPr>
          </a:p>
          <a:p>
            <a:pPr marL="343080" indent="-342720" algn="just">
              <a:lnSpc>
                <a:spcPct val="100000"/>
              </a:lnSpc>
              <a:spcBef>
                <a:spcPts val="479"/>
              </a:spcBef>
              <a:buClr>
                <a:srgbClr val="595959"/>
              </a:buClr>
              <a:buFont typeface="Wingdings" charset="2"/>
              <a:buChar char=""/>
            </a:pPr>
            <a:r>
              <a:rPr b="0" lang="en-IN" sz="2400" spc="-1" strike="noStrike">
                <a:solidFill>
                  <a:srgbClr val="000000"/>
                </a:solidFill>
                <a:latin typeface="Calibri"/>
              </a:rPr>
              <a:t>Slower than Absolute loader  </a:t>
            </a:r>
            <a:endParaRPr b="0" lang="en-IN" sz="2400" spc="-1" strike="noStrike">
              <a:latin typeface="Arial"/>
            </a:endParaRPr>
          </a:p>
          <a:p>
            <a:pPr algn="just">
              <a:lnSpc>
                <a:spcPct val="100000"/>
              </a:lnSpc>
              <a:spcBef>
                <a:spcPts val="479"/>
              </a:spcBef>
            </a:pPr>
            <a:endParaRPr b="0" lang="en-IN" sz="2400" spc="-1" strike="noStrike">
              <a:latin typeface="Arial"/>
            </a:endParaRPr>
          </a:p>
        </p:txBody>
      </p:sp>
      <p:sp>
        <p:nvSpPr>
          <p:cNvPr id="267" name="CustomShape 7"/>
          <p:cNvSpPr/>
          <p:nvPr/>
        </p:nvSpPr>
        <p:spPr>
          <a:xfrm>
            <a:off x="2928960" y="3643200"/>
            <a:ext cx="2857320" cy="882000"/>
          </a:xfrm>
          <a:prstGeom prst="rect">
            <a:avLst/>
          </a:prstGeom>
          <a:ln>
            <a:solidFill>
              <a:srgbClr val="4a7ebb"/>
            </a:solidFill>
            <a:round/>
          </a:ln>
          <a:effectLst>
            <a:outerShdw blurRad="40000" dir="5400000" dist="20000" rotWithShape="0">
              <a:srgbClr val="000000">
                <a:alpha val="38000"/>
              </a:srgbClr>
            </a:outerShdw>
          </a:effectLst>
        </p:spPr>
        <p:style>
          <a:lnRef idx="1">
            <a:schemeClr val="accent1"/>
          </a:lnRef>
          <a:fillRef idx="2">
            <a:schemeClr val="accent1"/>
          </a:fillRef>
          <a:effectRef idx="1">
            <a:schemeClr val="accent1"/>
          </a:effectRef>
          <a:fontRef idx="minor"/>
        </p:style>
        <p:txBody>
          <a:bodyPr lIns="90000" rIns="90000" tIns="45000" bIns="45000"/>
          <a:p>
            <a:pPr algn="ctr">
              <a:lnSpc>
                <a:spcPct val="100000"/>
              </a:lnSpc>
            </a:pPr>
            <a:r>
              <a:rPr b="1" lang="en-IN" sz="2400" spc="-1" strike="noStrike">
                <a:solidFill>
                  <a:srgbClr val="5d5d5d"/>
                </a:solidFill>
                <a:latin typeface="Calibri"/>
              </a:rPr>
              <a:t> </a:t>
            </a:r>
            <a:r>
              <a:rPr b="1" lang="en-IN" sz="2400" spc="-1" strike="noStrike">
                <a:solidFill>
                  <a:srgbClr val="5d5d5d"/>
                </a:solidFill>
                <a:latin typeface="Calibri"/>
              </a:rPr>
              <a:t>Disadvantages  </a:t>
            </a:r>
            <a:r>
              <a:rPr b="1" lang="en-IN" sz="2800" spc="-1" strike="noStrike">
                <a:solidFill>
                  <a:srgbClr val="0d0d0d"/>
                </a:solidFill>
                <a:latin typeface="Calibri"/>
              </a:rPr>
              <a:t>::</a:t>
            </a:r>
            <a:endParaRPr b="0" lang="en-IN" sz="2800" spc="-1" strike="noStrike">
              <a:latin typeface="Arial"/>
            </a:endParaRPr>
          </a:p>
        </p:txBody>
      </p:sp>
    </p:spTree>
  </p:cSld>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8" name="TextShape 1"/>
          <p:cNvSpPr txBox="1"/>
          <p:nvPr/>
        </p:nvSpPr>
        <p:spPr>
          <a:xfrm>
            <a:off x="457200" y="274680"/>
            <a:ext cx="8229240" cy="939600"/>
          </a:xfrm>
          <a:prstGeom prst="rect">
            <a:avLst/>
          </a:prstGeom>
          <a:gradFill rotWithShape="0">
            <a:gsLst>
              <a:gs pos="0">
                <a:srgbClr val="ffc1be"/>
              </a:gs>
              <a:gs pos="100000">
                <a:srgbClr val="ffe5e5"/>
              </a:gs>
            </a:gsLst>
            <a:lin ang="16200000"/>
          </a:gradFill>
          <a:ln w="9360">
            <a:solidFill>
              <a:srgbClr val="be4b48"/>
            </a:solidFill>
            <a:round/>
          </a:ln>
        </p:spPr>
        <p:txBody>
          <a:bodyPr anchor="ctr"/>
          <a:p>
            <a:pPr algn="ctr">
              <a:lnSpc>
                <a:spcPct val="100000"/>
              </a:lnSpc>
            </a:pPr>
            <a:r>
              <a:rPr b="0" lang="en-US" sz="4400" spc="-1" strike="noStrike">
                <a:solidFill>
                  <a:srgbClr val="000000"/>
                </a:solidFill>
                <a:latin typeface="Calibri"/>
              </a:rPr>
              <a:t>Direct Linking Loaders</a:t>
            </a:r>
            <a:endParaRPr b="0" lang="en-US" sz="4400" spc="-1" strike="noStrike">
              <a:solidFill>
                <a:srgbClr val="000000"/>
              </a:solidFill>
              <a:latin typeface="Calibri"/>
            </a:endParaRPr>
          </a:p>
        </p:txBody>
      </p:sp>
      <p:sp>
        <p:nvSpPr>
          <p:cNvPr id="269" name="TextShape 2"/>
          <p:cNvSpPr txBox="1"/>
          <p:nvPr/>
        </p:nvSpPr>
        <p:spPr>
          <a:xfrm>
            <a:off x="457200" y="1600200"/>
            <a:ext cx="8229240" cy="4525560"/>
          </a:xfrm>
          <a:prstGeom prst="rect">
            <a:avLst/>
          </a:prstGeom>
          <a:gradFill rotWithShape="0">
            <a:gsLst>
              <a:gs pos="0">
                <a:srgbClr val="e3fbc2"/>
              </a:gs>
              <a:gs pos="100000">
                <a:srgbClr val="f4ffe6"/>
              </a:gs>
            </a:gsLst>
            <a:lin ang="16200000"/>
          </a:gradFill>
          <a:ln w="9360">
            <a:solidFill>
              <a:srgbClr val="98b855"/>
            </a:solidFill>
            <a:round/>
          </a:ln>
        </p:spPr>
        <p:txBody>
          <a:bodyPr>
            <a:normAutofit/>
          </a:bodyPr>
          <a:p>
            <a:pPr marL="343080" indent="-342720">
              <a:lnSpc>
                <a:spcPct val="100000"/>
              </a:lnSpc>
              <a:spcBef>
                <a:spcPts val="641"/>
              </a:spcBef>
              <a:buClr>
                <a:srgbClr val="000000"/>
              </a:buClr>
              <a:buFont typeface="Arial"/>
              <a:buChar char="•"/>
            </a:pPr>
            <a:r>
              <a:rPr b="0" lang="en-US" sz="3200" spc="-1" strike="noStrike">
                <a:solidFill>
                  <a:srgbClr val="000000"/>
                </a:solidFill>
                <a:latin typeface="Calibri"/>
              </a:rPr>
              <a:t>A Direct linking loader is a general relocating loader and is the most popular loading scheme presently used.</a:t>
            </a:r>
            <a:endParaRPr b="0" lang="en-US" sz="3200" spc="-1" strike="noStrike">
              <a:solidFill>
                <a:srgbClr val="000000"/>
              </a:solidFill>
              <a:latin typeface="Calibri"/>
            </a:endParaRPr>
          </a:p>
          <a:p>
            <a:pPr marL="343080" indent="-342720">
              <a:lnSpc>
                <a:spcPct val="100000"/>
              </a:lnSpc>
              <a:spcBef>
                <a:spcPts val="641"/>
              </a:spcBef>
              <a:buClr>
                <a:srgbClr val="000000"/>
              </a:buClr>
              <a:buFont typeface="Arial"/>
              <a:buChar char="•"/>
            </a:pPr>
            <a:r>
              <a:rPr b="0" lang="en-US" sz="3200" spc="-1" strike="noStrike">
                <a:solidFill>
                  <a:srgbClr val="000000"/>
                </a:solidFill>
                <a:latin typeface="Calibri"/>
              </a:rPr>
              <a:t>This scheme has an advantage that it allows the programmer to use multiple procedure and multiple data segments.</a:t>
            </a:r>
            <a:endParaRPr b="0" lang="en-US" sz="3200" spc="-1" strike="noStrike">
              <a:solidFill>
                <a:srgbClr val="000000"/>
              </a:solidFill>
              <a:latin typeface="Calibri"/>
            </a:endParaRPr>
          </a:p>
          <a:p>
            <a:pPr marL="343080" indent="-342720">
              <a:lnSpc>
                <a:spcPct val="100000"/>
              </a:lnSpc>
              <a:spcBef>
                <a:spcPts val="641"/>
              </a:spcBef>
              <a:buClr>
                <a:srgbClr val="000000"/>
              </a:buClr>
              <a:buFont typeface="Arial"/>
              <a:buChar char="•"/>
            </a:pPr>
            <a:r>
              <a:rPr b="0" lang="en-US" sz="3200" spc="-1" strike="noStrike">
                <a:solidFill>
                  <a:srgbClr val="000000"/>
                </a:solidFill>
                <a:latin typeface="Calibri"/>
              </a:rPr>
              <a:t>In addition, the programmer is free to reference data or instructions that are contained in other segments.</a:t>
            </a:r>
            <a:endParaRPr b="0" lang="en-US" sz="3200" spc="-1" strike="noStrike">
              <a:solidFill>
                <a:srgbClr val="000000"/>
              </a:solidFill>
              <a:latin typeface="Calibri"/>
            </a:endParaRPr>
          </a:p>
          <a:p>
            <a:pPr marL="343080" indent="-342720">
              <a:lnSpc>
                <a:spcPct val="100000"/>
              </a:lnSpc>
              <a:spcBef>
                <a:spcPts val="641"/>
              </a:spcBef>
              <a:buClr>
                <a:srgbClr val="000000"/>
              </a:buClr>
              <a:buFont typeface="Arial"/>
              <a:buChar char="•"/>
            </a:pPr>
            <a:r>
              <a:rPr b="0" lang="en-US" sz="3200" spc="-1" strike="noStrike">
                <a:solidFill>
                  <a:srgbClr val="000000"/>
                </a:solidFill>
                <a:latin typeface="Calibri"/>
              </a:rPr>
              <a:t>The direct linking loaders provide flexible intersegment referencing and accessing ability.</a:t>
            </a:r>
            <a:endParaRPr b="0" lang="en-US" sz="3200" spc="-1" strike="noStrike">
              <a:solidFill>
                <a:srgbClr val="000000"/>
              </a:solidFill>
              <a:latin typeface="Calibri"/>
            </a:endParaRPr>
          </a:p>
        </p:txBody>
      </p:sp>
    </p:spTree>
  </p:cSld>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0" name="TextShape 1"/>
          <p:cNvSpPr txBox="1"/>
          <p:nvPr/>
        </p:nvSpPr>
        <p:spPr>
          <a:xfrm>
            <a:off x="457200" y="274680"/>
            <a:ext cx="8257680" cy="725040"/>
          </a:xfrm>
          <a:prstGeom prst="rect">
            <a:avLst/>
          </a:prstGeom>
          <a:gradFill rotWithShape="0">
            <a:gsLst>
              <a:gs pos="0">
                <a:srgbClr val="ffc1be"/>
              </a:gs>
              <a:gs pos="100000">
                <a:srgbClr val="ffe5e5"/>
              </a:gs>
            </a:gsLst>
            <a:lin ang="16200000"/>
          </a:gradFill>
          <a:ln w="9360">
            <a:solidFill>
              <a:srgbClr val="be4b48"/>
            </a:solidFill>
            <a:round/>
          </a:ln>
        </p:spPr>
        <p:txBody>
          <a:bodyPr anchor="ctr">
            <a:normAutofit/>
          </a:bodyPr>
          <a:p>
            <a:pPr algn="ctr">
              <a:lnSpc>
                <a:spcPct val="100000"/>
              </a:lnSpc>
            </a:pPr>
            <a:r>
              <a:rPr b="0" lang="en-US" sz="4400" spc="-1" strike="noStrike">
                <a:solidFill>
                  <a:srgbClr val="000000"/>
                </a:solidFill>
                <a:latin typeface="Calibri"/>
              </a:rPr>
              <a:t>Direct Linking Loaders</a:t>
            </a:r>
            <a:endParaRPr b="0" lang="en-US" sz="4400" spc="-1" strike="noStrike">
              <a:solidFill>
                <a:srgbClr val="000000"/>
              </a:solidFill>
              <a:latin typeface="Calibri"/>
            </a:endParaRPr>
          </a:p>
        </p:txBody>
      </p:sp>
      <p:sp>
        <p:nvSpPr>
          <p:cNvPr id="271" name="TextShape 2"/>
          <p:cNvSpPr txBox="1"/>
          <p:nvPr/>
        </p:nvSpPr>
        <p:spPr>
          <a:xfrm>
            <a:off x="285840" y="1214280"/>
            <a:ext cx="8643600" cy="5285880"/>
          </a:xfrm>
          <a:prstGeom prst="rect">
            <a:avLst/>
          </a:prstGeom>
          <a:gradFill rotWithShape="0">
            <a:gsLst>
              <a:gs pos="0">
                <a:srgbClr val="d9caee"/>
              </a:gs>
              <a:gs pos="100000">
                <a:srgbClr val="f1eaf8"/>
              </a:gs>
            </a:gsLst>
            <a:lin ang="16200000"/>
          </a:gradFill>
          <a:ln w="9360">
            <a:solidFill>
              <a:srgbClr val="7d5fa0"/>
            </a:solidFill>
            <a:round/>
          </a:ln>
        </p:spPr>
        <p:txBody>
          <a:bodyPr>
            <a:normAutofit/>
          </a:bodyPr>
          <a:p>
            <a:pPr marL="343080" indent="-342720">
              <a:lnSpc>
                <a:spcPct val="100000"/>
              </a:lnSpc>
              <a:spcBef>
                <a:spcPts val="641"/>
              </a:spcBef>
              <a:buClr>
                <a:srgbClr val="000000"/>
              </a:buClr>
              <a:buFont typeface="Arial"/>
              <a:buChar char="•"/>
            </a:pPr>
            <a:r>
              <a:rPr b="0" lang="en-US" sz="3200" spc="-1" strike="noStrike">
                <a:solidFill>
                  <a:srgbClr val="000000"/>
                </a:solidFill>
                <a:latin typeface="Calibri"/>
              </a:rPr>
              <a:t>The assembler should give the following information to the loader:</a:t>
            </a:r>
            <a:endParaRPr b="0" lang="en-US" sz="3200" spc="-1" strike="noStrike">
              <a:solidFill>
                <a:srgbClr val="000000"/>
              </a:solidFill>
              <a:latin typeface="Calibri"/>
            </a:endParaRPr>
          </a:p>
          <a:p>
            <a:pPr marL="343080" indent="-342720">
              <a:lnSpc>
                <a:spcPct val="100000"/>
              </a:lnSpc>
              <a:spcBef>
                <a:spcPts val="641"/>
              </a:spcBef>
            </a:pPr>
            <a:r>
              <a:rPr b="0" lang="en-US" sz="3200" spc="-1" strike="noStrike">
                <a:solidFill>
                  <a:srgbClr val="000000"/>
                </a:solidFill>
                <a:latin typeface="Calibri"/>
              </a:rPr>
              <a:t>	</a:t>
            </a:r>
            <a:r>
              <a:rPr b="0" lang="en-US" sz="3200" spc="-1" strike="noStrike">
                <a:solidFill>
                  <a:srgbClr val="000000"/>
                </a:solidFill>
                <a:latin typeface="Calibri"/>
              </a:rPr>
              <a:t>	</a:t>
            </a:r>
            <a:r>
              <a:rPr b="0" lang="en-US" sz="3200" spc="-1" strike="noStrike">
                <a:solidFill>
                  <a:srgbClr val="000000"/>
                </a:solidFill>
                <a:latin typeface="Calibri"/>
              </a:rPr>
              <a:t>1)The length of the object code segment</a:t>
            </a:r>
            <a:endParaRPr b="0" lang="en-US" sz="3200" spc="-1" strike="noStrike">
              <a:solidFill>
                <a:srgbClr val="000000"/>
              </a:solidFill>
              <a:latin typeface="Calibri"/>
            </a:endParaRPr>
          </a:p>
          <a:p>
            <a:pPr marL="343080" indent="-342720">
              <a:lnSpc>
                <a:spcPct val="100000"/>
              </a:lnSpc>
              <a:spcBef>
                <a:spcPts val="641"/>
              </a:spcBef>
            </a:pPr>
            <a:r>
              <a:rPr b="0" lang="en-US" sz="3200" spc="-1" strike="noStrike">
                <a:solidFill>
                  <a:srgbClr val="000000"/>
                </a:solidFill>
                <a:latin typeface="Calibri"/>
              </a:rPr>
              <a:t>	</a:t>
            </a:r>
            <a:r>
              <a:rPr b="0" lang="en-US" sz="3200" spc="-1" strike="noStrike">
                <a:solidFill>
                  <a:srgbClr val="000000"/>
                </a:solidFill>
                <a:latin typeface="Calibri"/>
              </a:rPr>
              <a:t>	</a:t>
            </a:r>
            <a:r>
              <a:rPr b="0" lang="en-US" sz="3200" spc="-1" strike="noStrike">
                <a:solidFill>
                  <a:srgbClr val="000000"/>
                </a:solidFill>
                <a:latin typeface="Calibri"/>
              </a:rPr>
              <a:t>2)The list of all the symbols which are not defined in the current segment but can be used in the current segment.</a:t>
            </a:r>
            <a:endParaRPr b="0" lang="en-US" sz="3200" spc="-1" strike="noStrike">
              <a:solidFill>
                <a:srgbClr val="000000"/>
              </a:solidFill>
              <a:latin typeface="Calibri"/>
            </a:endParaRPr>
          </a:p>
          <a:p>
            <a:pPr marL="343080" indent="-342720">
              <a:lnSpc>
                <a:spcPct val="100000"/>
              </a:lnSpc>
              <a:spcBef>
                <a:spcPts val="641"/>
              </a:spcBef>
            </a:pPr>
            <a:r>
              <a:rPr b="0" lang="en-US" sz="3200" spc="-1" strike="noStrike">
                <a:solidFill>
                  <a:srgbClr val="000000"/>
                </a:solidFill>
                <a:latin typeface="Calibri"/>
              </a:rPr>
              <a:t>	</a:t>
            </a:r>
            <a:r>
              <a:rPr b="0" lang="en-US" sz="3200" spc="-1" strike="noStrike">
                <a:solidFill>
                  <a:srgbClr val="000000"/>
                </a:solidFill>
                <a:latin typeface="Calibri"/>
              </a:rPr>
              <a:t>	</a:t>
            </a:r>
            <a:r>
              <a:rPr b="0" lang="en-US" sz="3200" spc="-1" strike="noStrike">
                <a:solidFill>
                  <a:srgbClr val="000000"/>
                </a:solidFill>
                <a:latin typeface="Calibri"/>
              </a:rPr>
              <a:t>3)The list of all the symbols which are defined in the current segment but can be referred by the other segments.</a:t>
            </a:r>
            <a:endParaRPr b="0" lang="en-US" sz="3200" spc="-1" strike="noStrike">
              <a:solidFill>
                <a:srgbClr val="000000"/>
              </a:solidFill>
              <a:latin typeface="Calibri"/>
            </a:endParaRPr>
          </a:p>
        </p:txBody>
      </p:sp>
    </p:spTree>
  </p:cSld>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272" name="TextShape 1"/>
          <p:cNvSpPr txBox="1"/>
          <p:nvPr/>
        </p:nvSpPr>
        <p:spPr>
          <a:xfrm>
            <a:off x="457200" y="274680"/>
            <a:ext cx="8229240" cy="1142640"/>
          </a:xfrm>
          <a:prstGeom prst="rect">
            <a:avLst/>
          </a:prstGeom>
          <a:gradFill rotWithShape="0">
            <a:gsLst>
              <a:gs pos="0">
                <a:srgbClr val="e3fbc2"/>
              </a:gs>
              <a:gs pos="100000">
                <a:srgbClr val="f4ffe6"/>
              </a:gs>
            </a:gsLst>
            <a:lin ang="16200000"/>
          </a:gradFill>
          <a:ln w="9360">
            <a:solidFill>
              <a:srgbClr val="98b855"/>
            </a:solidFill>
            <a:round/>
          </a:ln>
        </p:spPr>
        <p:txBody>
          <a:bodyPr anchor="ctr"/>
          <a:p>
            <a:pPr algn="ctr">
              <a:lnSpc>
                <a:spcPct val="100000"/>
              </a:lnSpc>
            </a:pPr>
            <a:r>
              <a:rPr b="1" lang="en-US" sz="4400" spc="-1" strike="noStrike">
                <a:solidFill>
                  <a:srgbClr val="ff0000"/>
                </a:solidFill>
                <a:latin typeface="Calibri"/>
              </a:rPr>
              <a:t>USE  Table </a:t>
            </a:r>
            <a:endParaRPr b="0" lang="en-US" sz="4400" spc="-1" strike="noStrike">
              <a:solidFill>
                <a:srgbClr val="000000"/>
              </a:solidFill>
              <a:latin typeface="Calibri"/>
            </a:endParaRPr>
          </a:p>
        </p:txBody>
      </p:sp>
      <p:sp>
        <p:nvSpPr>
          <p:cNvPr id="273" name="TextShape 2"/>
          <p:cNvSpPr txBox="1"/>
          <p:nvPr/>
        </p:nvSpPr>
        <p:spPr>
          <a:xfrm>
            <a:off x="457200" y="1600200"/>
            <a:ext cx="8229240" cy="4525560"/>
          </a:xfrm>
          <a:prstGeom prst="rect">
            <a:avLst/>
          </a:prstGeom>
          <a:gradFill rotWithShape="0">
            <a:gsLst>
              <a:gs pos="0">
                <a:srgbClr val="ffded0"/>
              </a:gs>
              <a:gs pos="100000">
                <a:srgbClr val="fff1ec"/>
              </a:gs>
            </a:gsLst>
            <a:lin ang="16200000"/>
          </a:gradFill>
          <a:ln w="9360">
            <a:solidFill>
              <a:srgbClr val="f59240"/>
            </a:solidFill>
            <a:round/>
          </a:ln>
        </p:spPr>
        <p:txBody>
          <a:bodyPr/>
          <a:p>
            <a:pPr marL="343080" indent="-342720" algn="just">
              <a:lnSpc>
                <a:spcPct val="100000"/>
              </a:lnSpc>
              <a:spcBef>
                <a:spcPts val="641"/>
              </a:spcBef>
            </a:pPr>
            <a:r>
              <a:rPr b="0" lang="en-US" sz="3200" spc="-1" strike="noStrike">
                <a:solidFill>
                  <a:srgbClr val="95b3d7"/>
                </a:solidFill>
                <a:latin typeface="Calibri"/>
              </a:rPr>
              <a:t>USE  Table</a:t>
            </a:r>
            <a:endParaRPr b="0" lang="en-US" sz="3200" spc="-1" strike="noStrike">
              <a:solidFill>
                <a:srgbClr val="000000"/>
              </a:solidFill>
              <a:latin typeface="Calibri"/>
            </a:endParaRPr>
          </a:p>
          <a:p>
            <a:pPr marL="343080" indent="-342720" algn="just">
              <a:lnSpc>
                <a:spcPct val="100000"/>
              </a:lnSpc>
              <a:spcBef>
                <a:spcPts val="641"/>
              </a:spcBef>
              <a:buClr>
                <a:srgbClr val="000000"/>
              </a:buClr>
              <a:buFont typeface="Wingdings" charset="2"/>
              <a:buChar char=""/>
            </a:pPr>
            <a:r>
              <a:rPr b="0" lang="en-US" sz="3200" spc="-1" strike="noStrike">
                <a:solidFill>
                  <a:srgbClr val="000000"/>
                </a:solidFill>
                <a:latin typeface="Calibri"/>
              </a:rPr>
              <a:t>The list of symbols which are not defined in the current segment but can be used in the current segment are stored in a data structure called USE table.</a:t>
            </a:r>
            <a:endParaRPr b="0" lang="en-US" sz="3200" spc="-1" strike="noStrike">
              <a:solidFill>
                <a:srgbClr val="000000"/>
              </a:solidFill>
              <a:latin typeface="Calibri"/>
            </a:endParaRPr>
          </a:p>
          <a:p>
            <a:pPr marL="343080" indent="-342720" algn="just">
              <a:lnSpc>
                <a:spcPct val="100000"/>
              </a:lnSpc>
              <a:spcBef>
                <a:spcPts val="641"/>
              </a:spcBef>
              <a:buClr>
                <a:srgbClr val="000000"/>
              </a:buClr>
              <a:buFont typeface="Wingdings" charset="2"/>
              <a:buChar char=""/>
            </a:pPr>
            <a:r>
              <a:rPr b="0" lang="en-US" sz="3200" spc="-1" strike="noStrike">
                <a:solidFill>
                  <a:srgbClr val="000000"/>
                </a:solidFill>
                <a:latin typeface="Calibri"/>
              </a:rPr>
              <a:t>The USE table holds the information such as name of the symbol, address, address relativity.</a:t>
            </a:r>
            <a:endParaRPr b="0" lang="en-US" sz="3200" spc="-1" strike="noStrike">
              <a:solidFill>
                <a:srgbClr val="000000"/>
              </a:solidFill>
              <a:latin typeface="Calibri"/>
            </a:endParaRPr>
          </a:p>
          <a:p>
            <a:pPr>
              <a:lnSpc>
                <a:spcPct val="100000"/>
              </a:lnSpc>
              <a:spcBef>
                <a:spcPts val="641"/>
              </a:spcBef>
            </a:pPr>
            <a:endParaRPr b="0" lang="en-US" sz="3200" spc="-1" strike="noStrike">
              <a:solidFill>
                <a:srgbClr val="000000"/>
              </a:solidFill>
              <a:latin typeface="Calibri"/>
            </a:endParaRPr>
          </a:p>
        </p:txBody>
      </p:sp>
    </p:spTree>
  </p:cSld>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3" name="TextShape 1"/>
          <p:cNvSpPr txBox="1"/>
          <p:nvPr/>
        </p:nvSpPr>
        <p:spPr>
          <a:xfrm>
            <a:off x="457200" y="274680"/>
            <a:ext cx="8229240" cy="1142640"/>
          </a:xfrm>
          <a:prstGeom prst="rect">
            <a:avLst/>
          </a:prstGeom>
          <a:gradFill rotWithShape="0">
            <a:gsLst>
              <a:gs pos="0">
                <a:srgbClr val="ffc1be"/>
              </a:gs>
              <a:gs pos="100000">
                <a:srgbClr val="ffe5e5"/>
              </a:gs>
            </a:gsLst>
            <a:lin ang="16200000"/>
          </a:gradFill>
          <a:ln w="9360">
            <a:solidFill>
              <a:srgbClr val="be4b48"/>
            </a:solidFill>
            <a:round/>
          </a:ln>
        </p:spPr>
        <p:txBody>
          <a:bodyPr anchor="ctr"/>
          <a:p>
            <a:pPr algn="ctr">
              <a:lnSpc>
                <a:spcPct val="100000"/>
              </a:lnSpc>
            </a:pPr>
            <a:r>
              <a:rPr b="0" lang="en-US" sz="4400" spc="-1" strike="noStrike">
                <a:solidFill>
                  <a:srgbClr val="000000"/>
                </a:solidFill>
                <a:latin typeface="Calibri"/>
              </a:rPr>
              <a:t>A Simple Loading Process</a:t>
            </a:r>
            <a:endParaRPr b="0" lang="en-US" sz="4400" spc="-1" strike="noStrike">
              <a:solidFill>
                <a:srgbClr val="000000"/>
              </a:solidFill>
              <a:latin typeface="Calibri"/>
            </a:endParaRPr>
          </a:p>
        </p:txBody>
      </p:sp>
      <p:pic>
        <p:nvPicPr>
          <p:cNvPr id="174" name="Picture 2" descr=""/>
          <p:cNvPicPr/>
          <p:nvPr/>
        </p:nvPicPr>
        <p:blipFill>
          <a:blip r:embed="rId1"/>
          <a:stretch/>
        </p:blipFill>
        <p:spPr>
          <a:xfrm>
            <a:off x="0" y="1643040"/>
            <a:ext cx="8929440" cy="5184720"/>
          </a:xfrm>
          <a:prstGeom prst="rect">
            <a:avLst/>
          </a:prstGeom>
          <a:ln w="9360">
            <a:noFill/>
          </a:ln>
        </p:spPr>
      </p:pic>
    </p:spTree>
  </p:cSld>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274" name="TextShape 1"/>
          <p:cNvSpPr txBox="1"/>
          <p:nvPr/>
        </p:nvSpPr>
        <p:spPr>
          <a:xfrm>
            <a:off x="457200" y="274680"/>
            <a:ext cx="8229240" cy="1142640"/>
          </a:xfrm>
          <a:prstGeom prst="rect">
            <a:avLst/>
          </a:prstGeom>
          <a:gradFill rotWithShape="0">
            <a:gsLst>
              <a:gs pos="0">
                <a:srgbClr val="bfd4fe"/>
              </a:gs>
              <a:gs pos="100000">
                <a:srgbClr val="e5efff"/>
              </a:gs>
            </a:gsLst>
            <a:lin ang="16200000"/>
          </a:gradFill>
          <a:ln w="9360">
            <a:solidFill>
              <a:srgbClr val="4a7ebb"/>
            </a:solidFill>
            <a:round/>
          </a:ln>
        </p:spPr>
        <p:txBody>
          <a:bodyPr anchor="ctr"/>
          <a:p>
            <a:pPr algn="ctr">
              <a:lnSpc>
                <a:spcPct val="100000"/>
              </a:lnSpc>
            </a:pPr>
            <a:r>
              <a:rPr b="1" lang="en-US" sz="4400" spc="-1" strike="noStrike">
                <a:solidFill>
                  <a:srgbClr val="ff0000"/>
                </a:solidFill>
                <a:latin typeface="Calibri"/>
              </a:rPr>
              <a:t> </a:t>
            </a:r>
            <a:r>
              <a:rPr b="1" lang="en-US" sz="4400" spc="-1" strike="noStrike">
                <a:solidFill>
                  <a:srgbClr val="ff0000"/>
                </a:solidFill>
                <a:latin typeface="Calibri"/>
              </a:rPr>
              <a:t>Definition Table   </a:t>
            </a:r>
            <a:endParaRPr b="0" lang="en-US" sz="4400" spc="-1" strike="noStrike">
              <a:solidFill>
                <a:srgbClr val="000000"/>
              </a:solidFill>
              <a:latin typeface="Calibri"/>
            </a:endParaRPr>
          </a:p>
        </p:txBody>
      </p:sp>
      <p:sp>
        <p:nvSpPr>
          <p:cNvPr id="275" name="TextShape 2"/>
          <p:cNvSpPr txBox="1"/>
          <p:nvPr/>
        </p:nvSpPr>
        <p:spPr>
          <a:xfrm>
            <a:off x="457200" y="1600200"/>
            <a:ext cx="8229240" cy="4525560"/>
          </a:xfrm>
          <a:prstGeom prst="rect">
            <a:avLst/>
          </a:prstGeom>
          <a:gradFill rotWithShape="0">
            <a:gsLst>
              <a:gs pos="0">
                <a:srgbClr val="bfecff"/>
              </a:gs>
              <a:gs pos="100000">
                <a:srgbClr val="e6f7ff"/>
              </a:gs>
            </a:gsLst>
            <a:lin ang="16200000"/>
          </a:gradFill>
          <a:ln w="9360">
            <a:solidFill>
              <a:srgbClr val="46aac4"/>
            </a:solidFill>
            <a:round/>
          </a:ln>
        </p:spPr>
        <p:txBody>
          <a:bodyPr/>
          <a:p>
            <a:pPr marL="457200" indent="-456840" algn="just">
              <a:lnSpc>
                <a:spcPct val="100000"/>
              </a:lnSpc>
              <a:spcBef>
                <a:spcPts val="641"/>
              </a:spcBef>
              <a:buClr>
                <a:srgbClr val="000000"/>
              </a:buClr>
              <a:buFont typeface="Wingdings" charset="2"/>
              <a:buChar char=""/>
            </a:pPr>
            <a:r>
              <a:rPr b="0" lang="en-US" sz="3200" spc="-1" strike="noStrike">
                <a:solidFill>
                  <a:srgbClr val="000000"/>
                </a:solidFill>
                <a:latin typeface="Calibri"/>
              </a:rPr>
              <a:t>The list of symbols which are defined in the current segment and can be referred by the other segments are stored in a data structure called DEFINITION table. </a:t>
            </a:r>
            <a:endParaRPr b="0" lang="en-US" sz="3200" spc="-1" strike="noStrike">
              <a:solidFill>
                <a:srgbClr val="000000"/>
              </a:solidFill>
              <a:latin typeface="Calibri"/>
            </a:endParaRPr>
          </a:p>
          <a:p>
            <a:pPr marL="457200" indent="-456840" algn="just">
              <a:lnSpc>
                <a:spcPct val="100000"/>
              </a:lnSpc>
              <a:spcBef>
                <a:spcPts val="641"/>
              </a:spcBef>
              <a:buClr>
                <a:srgbClr val="000000"/>
              </a:buClr>
              <a:buFont typeface="Wingdings" charset="2"/>
              <a:buChar char=""/>
            </a:pPr>
            <a:r>
              <a:rPr b="0" lang="en-US" sz="3200" spc="-1" strike="noStrike">
                <a:solidFill>
                  <a:srgbClr val="000000"/>
                </a:solidFill>
                <a:latin typeface="Calibri"/>
              </a:rPr>
              <a:t>The definition table holds the information such as symbol, address.</a:t>
            </a:r>
            <a:endParaRPr b="0" lang="en-US" sz="3200" spc="-1" strike="noStrike">
              <a:solidFill>
                <a:srgbClr val="000000"/>
              </a:solidFill>
              <a:latin typeface="Calibri"/>
            </a:endParaRPr>
          </a:p>
          <a:p>
            <a:pPr>
              <a:lnSpc>
                <a:spcPct val="100000"/>
              </a:lnSpc>
              <a:spcBef>
                <a:spcPts val="641"/>
              </a:spcBef>
            </a:pPr>
            <a:endParaRPr b="0" lang="en-US" sz="3200" spc="-1" strike="noStrike">
              <a:solidFill>
                <a:srgbClr val="000000"/>
              </a:solidFill>
              <a:latin typeface="Calibri"/>
            </a:endParaRPr>
          </a:p>
        </p:txBody>
      </p:sp>
    </p:spTree>
  </p:cSld>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6" name="TextShape 1"/>
          <p:cNvSpPr txBox="1"/>
          <p:nvPr/>
        </p:nvSpPr>
        <p:spPr>
          <a:xfrm>
            <a:off x="457200" y="274680"/>
            <a:ext cx="8229240" cy="796680"/>
          </a:xfrm>
          <a:prstGeom prst="rect">
            <a:avLst/>
          </a:prstGeom>
          <a:gradFill rotWithShape="0">
            <a:gsLst>
              <a:gs pos="0">
                <a:srgbClr val="d9caee"/>
              </a:gs>
              <a:gs pos="100000">
                <a:srgbClr val="f1eaf8"/>
              </a:gs>
            </a:gsLst>
            <a:lin ang="16200000"/>
          </a:gradFill>
          <a:ln w="9360">
            <a:solidFill>
              <a:srgbClr val="7d5fa0"/>
            </a:solidFill>
            <a:round/>
          </a:ln>
        </p:spPr>
        <p:txBody>
          <a:bodyPr anchor="ctr">
            <a:normAutofit/>
          </a:bodyPr>
          <a:p>
            <a:pPr algn="ctr">
              <a:lnSpc>
                <a:spcPct val="100000"/>
              </a:lnSpc>
            </a:pPr>
            <a:br/>
            <a:r>
              <a:rPr b="0" lang="en-US" sz="4400" spc="-1" strike="noStrike">
                <a:solidFill>
                  <a:srgbClr val="000000"/>
                </a:solidFill>
                <a:latin typeface="Calibri"/>
              </a:rPr>
              <a:t>Direct Linking Loaders</a:t>
            </a:r>
            <a:br/>
            <a:endParaRPr b="0" lang="en-US" sz="4400" spc="-1" strike="noStrike">
              <a:solidFill>
                <a:srgbClr val="000000"/>
              </a:solidFill>
              <a:latin typeface="Calibri"/>
            </a:endParaRPr>
          </a:p>
        </p:txBody>
      </p:sp>
      <p:sp>
        <p:nvSpPr>
          <p:cNvPr id="277" name="TextShape 2"/>
          <p:cNvSpPr txBox="1"/>
          <p:nvPr/>
        </p:nvSpPr>
        <p:spPr>
          <a:xfrm>
            <a:off x="457200" y="1600200"/>
            <a:ext cx="8229240" cy="4525560"/>
          </a:xfrm>
          <a:prstGeom prst="rect">
            <a:avLst/>
          </a:prstGeom>
          <a:gradFill rotWithShape="0">
            <a:gsLst>
              <a:gs pos="0">
                <a:srgbClr val="ffded0"/>
              </a:gs>
              <a:gs pos="100000">
                <a:srgbClr val="fff1ec"/>
              </a:gs>
            </a:gsLst>
            <a:lin ang="16200000"/>
          </a:gradFill>
          <a:ln w="9360">
            <a:solidFill>
              <a:srgbClr val="f59240"/>
            </a:solidFill>
            <a:round/>
          </a:ln>
        </p:spPr>
        <p:txBody>
          <a:bodyPr>
            <a:normAutofit/>
          </a:bodyPr>
          <a:p>
            <a:pPr marL="285840" indent="-285480">
              <a:lnSpc>
                <a:spcPct val="100000"/>
              </a:lnSpc>
              <a:spcBef>
                <a:spcPts val="641"/>
              </a:spcBef>
            </a:pPr>
            <a:r>
              <a:rPr b="0" lang="en-US" sz="3200" spc="-1" strike="noStrike">
                <a:solidFill>
                  <a:srgbClr val="ff0000"/>
                </a:solidFill>
                <a:latin typeface="Calibri"/>
              </a:rPr>
              <a:t>Object deck:</a:t>
            </a:r>
            <a:endParaRPr b="0" lang="en-US" sz="3200" spc="-1" strike="noStrike">
              <a:solidFill>
                <a:srgbClr val="000000"/>
              </a:solidFill>
              <a:latin typeface="Calibri"/>
            </a:endParaRPr>
          </a:p>
          <a:p>
            <a:pPr marL="285840" indent="-285480">
              <a:lnSpc>
                <a:spcPct val="100000"/>
              </a:lnSpc>
              <a:spcBef>
                <a:spcPts val="641"/>
              </a:spcBef>
              <a:buClr>
                <a:srgbClr val="000000"/>
              </a:buClr>
              <a:buFont typeface="Wingdings" charset="2"/>
              <a:buChar char=""/>
            </a:pPr>
            <a:r>
              <a:rPr b="0" lang="en-US" sz="3200" spc="-1" strike="noStrike">
                <a:solidFill>
                  <a:srgbClr val="000000"/>
                </a:solidFill>
                <a:latin typeface="Calibri"/>
              </a:rPr>
              <a:t>The Object Deck is used by various IBM 360 or 370 Direct Linking Loaders.</a:t>
            </a:r>
            <a:endParaRPr b="0" lang="en-US" sz="3200" spc="-1" strike="noStrike">
              <a:solidFill>
                <a:srgbClr val="000000"/>
              </a:solidFill>
              <a:latin typeface="Calibri"/>
            </a:endParaRPr>
          </a:p>
          <a:p>
            <a:pPr>
              <a:lnSpc>
                <a:spcPct val="100000"/>
              </a:lnSpc>
              <a:spcBef>
                <a:spcPts val="641"/>
              </a:spcBef>
            </a:pPr>
            <a:endParaRPr b="0" lang="en-US" sz="3200" spc="-1" strike="noStrike">
              <a:solidFill>
                <a:srgbClr val="000000"/>
              </a:solidFill>
              <a:latin typeface="Calibri"/>
            </a:endParaRPr>
          </a:p>
          <a:p>
            <a:pPr marL="343080" indent="-342720">
              <a:lnSpc>
                <a:spcPct val="100000"/>
              </a:lnSpc>
              <a:spcBef>
                <a:spcPts val="641"/>
              </a:spcBef>
              <a:buClr>
                <a:srgbClr val="000000"/>
              </a:buClr>
              <a:buFont typeface="Arial"/>
              <a:buChar char="•"/>
            </a:pPr>
            <a:r>
              <a:rPr b="0" lang="en-US" sz="3200" spc="-1" strike="noStrike">
                <a:solidFill>
                  <a:srgbClr val="000000"/>
                </a:solidFill>
                <a:latin typeface="Calibri"/>
              </a:rPr>
              <a:t>There are 4 Sections of Object Desk :</a:t>
            </a:r>
            <a:endParaRPr b="0" lang="en-US" sz="3200" spc="-1" strike="noStrike">
              <a:solidFill>
                <a:srgbClr val="000000"/>
              </a:solidFill>
              <a:latin typeface="Calibri"/>
            </a:endParaRPr>
          </a:p>
          <a:p>
            <a:pPr marL="343080" indent="-342720">
              <a:lnSpc>
                <a:spcPct val="100000"/>
              </a:lnSpc>
              <a:spcBef>
                <a:spcPts val="641"/>
              </a:spcBef>
              <a:buClr>
                <a:srgbClr val="000000"/>
              </a:buClr>
              <a:buFont typeface="Arial"/>
              <a:buChar char="•"/>
            </a:pPr>
            <a:r>
              <a:rPr b="0" lang="en-US" sz="3200" spc="-1" strike="noStrike">
                <a:solidFill>
                  <a:srgbClr val="000000"/>
                </a:solidFill>
                <a:latin typeface="Calibri"/>
              </a:rPr>
              <a:t>1: External Symbol Dictionary  cards(ESD).</a:t>
            </a:r>
            <a:endParaRPr b="0" lang="en-US" sz="3200" spc="-1" strike="noStrike">
              <a:solidFill>
                <a:srgbClr val="000000"/>
              </a:solidFill>
              <a:latin typeface="Calibri"/>
            </a:endParaRPr>
          </a:p>
          <a:p>
            <a:pPr marL="343080" indent="-342720">
              <a:lnSpc>
                <a:spcPct val="100000"/>
              </a:lnSpc>
              <a:spcBef>
                <a:spcPts val="641"/>
              </a:spcBef>
              <a:buClr>
                <a:srgbClr val="000000"/>
              </a:buClr>
              <a:buFont typeface="Arial"/>
              <a:buChar char="•"/>
            </a:pPr>
            <a:r>
              <a:rPr b="0" lang="en-US" sz="3200" spc="-1" strike="noStrike">
                <a:solidFill>
                  <a:srgbClr val="000000"/>
                </a:solidFill>
                <a:latin typeface="Calibri"/>
              </a:rPr>
              <a:t>2: Instruction and Data Cards, called “TEXT” of Program (TXT).</a:t>
            </a:r>
            <a:endParaRPr b="0" lang="en-US" sz="3200" spc="-1" strike="noStrike">
              <a:solidFill>
                <a:srgbClr val="000000"/>
              </a:solidFill>
              <a:latin typeface="Calibri"/>
            </a:endParaRPr>
          </a:p>
          <a:p>
            <a:pPr marL="343080" indent="-342720">
              <a:lnSpc>
                <a:spcPct val="100000"/>
              </a:lnSpc>
              <a:spcBef>
                <a:spcPts val="641"/>
              </a:spcBef>
              <a:buClr>
                <a:srgbClr val="000000"/>
              </a:buClr>
              <a:buFont typeface="Arial"/>
              <a:buChar char="•"/>
            </a:pPr>
            <a:r>
              <a:rPr b="0" lang="en-US" sz="3200" spc="-1" strike="noStrike">
                <a:solidFill>
                  <a:srgbClr val="000000"/>
                </a:solidFill>
                <a:latin typeface="Calibri"/>
              </a:rPr>
              <a:t>3: Relocation and Linkage Directory  cards (RLD).</a:t>
            </a:r>
            <a:endParaRPr b="0" lang="en-US" sz="3200" spc="-1" strike="noStrike">
              <a:solidFill>
                <a:srgbClr val="000000"/>
              </a:solidFill>
              <a:latin typeface="Calibri"/>
            </a:endParaRPr>
          </a:p>
          <a:p>
            <a:pPr marL="343080" indent="-342720">
              <a:lnSpc>
                <a:spcPct val="100000"/>
              </a:lnSpc>
              <a:spcBef>
                <a:spcPts val="641"/>
              </a:spcBef>
              <a:buClr>
                <a:srgbClr val="000000"/>
              </a:buClr>
              <a:buFont typeface="Arial"/>
              <a:buChar char="•"/>
            </a:pPr>
            <a:r>
              <a:rPr b="0" lang="en-US" sz="3200" spc="-1" strike="noStrike">
                <a:solidFill>
                  <a:srgbClr val="000000"/>
                </a:solidFill>
                <a:latin typeface="Calibri"/>
              </a:rPr>
              <a:t>4: END card (END).</a:t>
            </a:r>
            <a:endParaRPr b="0" lang="en-US" sz="3200" spc="-1" strike="noStrike">
              <a:solidFill>
                <a:srgbClr val="000000"/>
              </a:solidFill>
              <a:latin typeface="Calibri"/>
            </a:endParaRPr>
          </a:p>
          <a:p>
            <a:pPr>
              <a:lnSpc>
                <a:spcPct val="100000"/>
              </a:lnSpc>
              <a:spcBef>
                <a:spcPts val="641"/>
              </a:spcBef>
            </a:pPr>
            <a:endParaRPr b="0" lang="en-US" sz="3200" spc="-1" strike="noStrike">
              <a:solidFill>
                <a:srgbClr val="000000"/>
              </a:solidFill>
              <a:latin typeface="Calibri"/>
            </a:endParaRPr>
          </a:p>
          <a:p>
            <a:pPr>
              <a:lnSpc>
                <a:spcPct val="100000"/>
              </a:lnSpc>
              <a:spcBef>
                <a:spcPts val="641"/>
              </a:spcBef>
            </a:pPr>
            <a:endParaRPr b="0" lang="en-US" sz="3200" spc="-1" strike="noStrike">
              <a:solidFill>
                <a:srgbClr val="000000"/>
              </a:solidFill>
              <a:latin typeface="Calibri"/>
            </a:endParaRPr>
          </a:p>
        </p:txBody>
      </p:sp>
    </p:spTree>
  </p:cSld>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8" name="TextShape 1"/>
          <p:cNvSpPr txBox="1"/>
          <p:nvPr/>
        </p:nvSpPr>
        <p:spPr>
          <a:xfrm>
            <a:off x="457200" y="274680"/>
            <a:ext cx="8229240" cy="867960"/>
          </a:xfrm>
          <a:prstGeom prst="rect">
            <a:avLst/>
          </a:prstGeom>
          <a:gradFill rotWithShape="0">
            <a:gsLst>
              <a:gs pos="0">
                <a:srgbClr val="bfecff"/>
              </a:gs>
              <a:gs pos="100000">
                <a:srgbClr val="e6f7ff"/>
              </a:gs>
            </a:gsLst>
            <a:lin ang="16200000"/>
          </a:gradFill>
          <a:ln w="9360">
            <a:solidFill>
              <a:srgbClr val="46aac4"/>
            </a:solidFill>
            <a:round/>
          </a:ln>
        </p:spPr>
        <p:txBody>
          <a:bodyPr anchor="ctr"/>
          <a:p>
            <a:pPr algn="ctr">
              <a:lnSpc>
                <a:spcPct val="100000"/>
              </a:lnSpc>
            </a:pPr>
            <a:r>
              <a:rPr b="0" lang="en-US" sz="4400" spc="-1" strike="noStrike">
                <a:solidFill>
                  <a:srgbClr val="000000"/>
                </a:solidFill>
                <a:latin typeface="Calibri"/>
              </a:rPr>
              <a:t>ESD card</a:t>
            </a:r>
            <a:endParaRPr b="0" lang="en-US" sz="4400" spc="-1" strike="noStrike">
              <a:solidFill>
                <a:srgbClr val="000000"/>
              </a:solidFill>
              <a:latin typeface="Calibri"/>
            </a:endParaRPr>
          </a:p>
        </p:txBody>
      </p:sp>
      <p:sp>
        <p:nvSpPr>
          <p:cNvPr id="279" name="TextShape 2"/>
          <p:cNvSpPr txBox="1"/>
          <p:nvPr/>
        </p:nvSpPr>
        <p:spPr>
          <a:xfrm>
            <a:off x="457200" y="1600200"/>
            <a:ext cx="8229240" cy="4525560"/>
          </a:xfrm>
          <a:prstGeom prst="rect">
            <a:avLst/>
          </a:prstGeom>
          <a:gradFill rotWithShape="0">
            <a:gsLst>
              <a:gs pos="0">
                <a:srgbClr val="d9caee"/>
              </a:gs>
              <a:gs pos="100000">
                <a:srgbClr val="f1eaf8"/>
              </a:gs>
            </a:gsLst>
            <a:lin ang="16200000"/>
          </a:gradFill>
          <a:ln w="9360">
            <a:solidFill>
              <a:srgbClr val="7d5fa0"/>
            </a:solidFill>
            <a:round/>
          </a:ln>
        </p:spPr>
        <p:txBody>
          <a:bodyPr>
            <a:normAutofit/>
          </a:bodyPr>
          <a:p>
            <a:pPr>
              <a:lnSpc>
                <a:spcPct val="100000"/>
              </a:lnSpc>
              <a:spcBef>
                <a:spcPts val="641"/>
              </a:spcBef>
            </a:pPr>
            <a:endParaRPr b="0" lang="en-US" sz="3200" spc="-1" strike="noStrike">
              <a:solidFill>
                <a:srgbClr val="000000"/>
              </a:solidFill>
              <a:latin typeface="Calibri"/>
            </a:endParaRPr>
          </a:p>
          <a:p>
            <a:pPr marL="285840" indent="-285480">
              <a:lnSpc>
                <a:spcPct val="100000"/>
              </a:lnSpc>
              <a:spcBef>
                <a:spcPts val="641"/>
              </a:spcBef>
              <a:buClr>
                <a:srgbClr val="000000"/>
              </a:buClr>
              <a:buFont typeface="Wingdings" charset="2"/>
              <a:buChar char=""/>
            </a:pPr>
            <a:r>
              <a:rPr b="0" lang="en-US" sz="3200" spc="-1" strike="noStrike">
                <a:solidFill>
                  <a:srgbClr val="000000"/>
                </a:solidFill>
                <a:latin typeface="Calibri"/>
              </a:rPr>
              <a:t>The ESD cards contain the information necessary to build the external symbol dictionary or symbol table.</a:t>
            </a:r>
            <a:endParaRPr b="0" lang="en-US" sz="3200" spc="-1" strike="noStrike">
              <a:solidFill>
                <a:srgbClr val="000000"/>
              </a:solidFill>
              <a:latin typeface="Calibri"/>
            </a:endParaRPr>
          </a:p>
          <a:p>
            <a:pPr marL="285840" indent="-285480">
              <a:lnSpc>
                <a:spcPct val="100000"/>
              </a:lnSpc>
              <a:spcBef>
                <a:spcPts val="641"/>
              </a:spcBef>
              <a:buClr>
                <a:srgbClr val="000000"/>
              </a:buClr>
              <a:buFont typeface="Wingdings" charset="2"/>
              <a:buChar char=""/>
            </a:pPr>
            <a:r>
              <a:rPr b="0" lang="en-US" sz="3200" spc="-1" strike="noStrike">
                <a:solidFill>
                  <a:srgbClr val="000000"/>
                </a:solidFill>
                <a:latin typeface="Calibri"/>
              </a:rPr>
              <a:t>External symbols are symbols that can be referred beyond the subroutine level.</a:t>
            </a:r>
            <a:endParaRPr b="0" lang="en-US" sz="3200" spc="-1" strike="noStrike">
              <a:solidFill>
                <a:srgbClr val="000000"/>
              </a:solidFill>
              <a:latin typeface="Calibri"/>
            </a:endParaRPr>
          </a:p>
          <a:p>
            <a:pPr>
              <a:lnSpc>
                <a:spcPct val="100000"/>
              </a:lnSpc>
              <a:spcBef>
                <a:spcPts val="641"/>
              </a:spcBef>
            </a:pPr>
            <a:endParaRPr b="0" lang="en-US" sz="3200" spc="-1" strike="noStrike">
              <a:solidFill>
                <a:srgbClr val="000000"/>
              </a:solidFill>
              <a:latin typeface="Calibri"/>
            </a:endParaRPr>
          </a:p>
          <a:p>
            <a:pPr marL="343080" indent="-342720">
              <a:lnSpc>
                <a:spcPct val="100000"/>
              </a:lnSpc>
              <a:spcBef>
                <a:spcPts val="641"/>
              </a:spcBef>
            </a:pPr>
            <a:r>
              <a:rPr b="0" lang="en-US" sz="3200" spc="-1" strike="noStrike">
                <a:solidFill>
                  <a:srgbClr val="000000"/>
                </a:solidFill>
                <a:latin typeface="Calibri"/>
              </a:rPr>
              <a:t>There are 3 types of external symbols:</a:t>
            </a:r>
            <a:endParaRPr b="0" lang="en-US" sz="3200" spc="-1" strike="noStrike">
              <a:solidFill>
                <a:srgbClr val="000000"/>
              </a:solidFill>
              <a:latin typeface="Calibri"/>
            </a:endParaRPr>
          </a:p>
          <a:p>
            <a:pPr marL="343080" indent="-342720">
              <a:lnSpc>
                <a:spcPct val="100000"/>
              </a:lnSpc>
              <a:spcBef>
                <a:spcPts val="641"/>
              </a:spcBef>
              <a:buClr>
                <a:srgbClr val="000000"/>
              </a:buClr>
              <a:buFont typeface="Arial"/>
              <a:buChar char="•"/>
            </a:pPr>
            <a:r>
              <a:rPr b="0" lang="en-US" sz="3200" spc="-1" strike="noStrike">
                <a:solidFill>
                  <a:srgbClr val="000000"/>
                </a:solidFill>
                <a:latin typeface="Calibri"/>
              </a:rPr>
              <a:t>1: Segment Definition (SD).</a:t>
            </a:r>
            <a:endParaRPr b="0" lang="en-US" sz="3200" spc="-1" strike="noStrike">
              <a:solidFill>
                <a:srgbClr val="000000"/>
              </a:solidFill>
              <a:latin typeface="Calibri"/>
            </a:endParaRPr>
          </a:p>
          <a:p>
            <a:pPr marL="343080" indent="-342720">
              <a:lnSpc>
                <a:spcPct val="100000"/>
              </a:lnSpc>
              <a:spcBef>
                <a:spcPts val="641"/>
              </a:spcBef>
              <a:buClr>
                <a:srgbClr val="000000"/>
              </a:buClr>
              <a:buFont typeface="Arial"/>
              <a:buChar char="•"/>
            </a:pPr>
            <a:r>
              <a:rPr b="0" lang="en-US" sz="3200" spc="-1" strike="noStrike">
                <a:solidFill>
                  <a:srgbClr val="000000"/>
                </a:solidFill>
                <a:latin typeface="Calibri"/>
              </a:rPr>
              <a:t>2: Local Definition (LD).</a:t>
            </a:r>
            <a:endParaRPr b="0" lang="en-US" sz="3200" spc="-1" strike="noStrike">
              <a:solidFill>
                <a:srgbClr val="000000"/>
              </a:solidFill>
              <a:latin typeface="Calibri"/>
            </a:endParaRPr>
          </a:p>
          <a:p>
            <a:pPr marL="343080" indent="-342720">
              <a:lnSpc>
                <a:spcPct val="100000"/>
              </a:lnSpc>
              <a:spcBef>
                <a:spcPts val="641"/>
              </a:spcBef>
              <a:buClr>
                <a:srgbClr val="000000"/>
              </a:buClr>
              <a:buFont typeface="Arial"/>
              <a:buChar char="•"/>
            </a:pPr>
            <a:r>
              <a:rPr b="0" lang="en-US" sz="3200" spc="-1" strike="noStrike">
                <a:solidFill>
                  <a:srgbClr val="000000"/>
                </a:solidFill>
                <a:latin typeface="Calibri"/>
              </a:rPr>
              <a:t>3: External Reference (ER). </a:t>
            </a:r>
            <a:endParaRPr b="0" lang="en-US" sz="3200" spc="-1" strike="noStrike">
              <a:solidFill>
                <a:srgbClr val="000000"/>
              </a:solidFill>
              <a:latin typeface="Calibri"/>
            </a:endParaRPr>
          </a:p>
          <a:p>
            <a:pPr>
              <a:lnSpc>
                <a:spcPct val="100000"/>
              </a:lnSpc>
              <a:spcBef>
                <a:spcPts val="641"/>
              </a:spcBef>
            </a:pPr>
            <a:endParaRPr b="0" lang="en-US" sz="3200" spc="-1" strike="noStrike">
              <a:solidFill>
                <a:srgbClr val="000000"/>
              </a:solidFill>
              <a:latin typeface="Calibri"/>
            </a:endParaRPr>
          </a:p>
        </p:txBody>
      </p:sp>
    </p:spTree>
  </p:cSld>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0" name="TextShape 1"/>
          <p:cNvSpPr txBox="1"/>
          <p:nvPr/>
        </p:nvSpPr>
        <p:spPr>
          <a:xfrm>
            <a:off x="457200" y="274680"/>
            <a:ext cx="8229240" cy="1142640"/>
          </a:xfrm>
          <a:prstGeom prst="rect">
            <a:avLst/>
          </a:prstGeom>
          <a:noFill/>
          <a:ln>
            <a:noFill/>
          </a:ln>
        </p:spPr>
        <p:txBody>
          <a:bodyPr anchor="ctr">
            <a:normAutofit/>
          </a:bodyPr>
          <a:p>
            <a:pPr algn="ctr">
              <a:lnSpc>
                <a:spcPct val="100000"/>
              </a:lnSpc>
            </a:pPr>
            <a:r>
              <a:rPr b="0" lang="en-US" sz="4400" spc="-1" strike="noStrike">
                <a:solidFill>
                  <a:srgbClr val="000000"/>
                </a:solidFill>
                <a:latin typeface="Calibri"/>
              </a:rPr>
              <a:t>Global External Symbol Table(GEST):</a:t>
            </a:r>
            <a:br/>
            <a:endParaRPr b="0" lang="en-US" sz="4400" spc="-1" strike="noStrike">
              <a:solidFill>
                <a:srgbClr val="000000"/>
              </a:solidFill>
              <a:latin typeface="Calibri"/>
            </a:endParaRPr>
          </a:p>
        </p:txBody>
      </p:sp>
      <p:sp>
        <p:nvSpPr>
          <p:cNvPr id="281" name="TextShape 2"/>
          <p:cNvSpPr txBox="1"/>
          <p:nvPr/>
        </p:nvSpPr>
        <p:spPr>
          <a:xfrm>
            <a:off x="457200" y="1600200"/>
            <a:ext cx="8229240" cy="4525560"/>
          </a:xfrm>
          <a:prstGeom prst="rect">
            <a:avLst/>
          </a:prstGeom>
          <a:noFill/>
          <a:ln>
            <a:noFill/>
          </a:ln>
        </p:spPr>
        <p:txBody>
          <a:bodyPr>
            <a:normAutofit/>
          </a:bodyPr>
          <a:p>
            <a:pPr marL="343080" indent="-342720">
              <a:lnSpc>
                <a:spcPct val="100000"/>
              </a:lnSpc>
              <a:spcBef>
                <a:spcPts val="641"/>
              </a:spcBef>
              <a:buClr>
                <a:srgbClr val="000000"/>
              </a:buClr>
              <a:buFont typeface="Wingdings" charset="2"/>
              <a:buChar char=""/>
            </a:pPr>
            <a:r>
              <a:rPr b="0" lang="en-US" sz="3200" spc="-1" strike="noStrike">
                <a:solidFill>
                  <a:srgbClr val="000000"/>
                </a:solidFill>
                <a:latin typeface="Calibri"/>
              </a:rPr>
              <a:t>The GEST is used to store the external symbols defined by means of segment definition or local definition or an External Symbol Dictionary(ESD) card. </a:t>
            </a:r>
            <a:endParaRPr b="0" lang="en-US" sz="3200" spc="-1" strike="noStrike">
              <a:solidFill>
                <a:srgbClr val="000000"/>
              </a:solidFill>
              <a:latin typeface="Calibri"/>
            </a:endParaRPr>
          </a:p>
          <a:p>
            <a:pPr marL="285840" indent="-285480">
              <a:lnSpc>
                <a:spcPct val="100000"/>
              </a:lnSpc>
              <a:spcBef>
                <a:spcPts val="641"/>
              </a:spcBef>
              <a:buClr>
                <a:srgbClr val="000000"/>
              </a:buClr>
              <a:buFont typeface="Wingdings" charset="2"/>
              <a:buChar char=""/>
            </a:pPr>
            <a:r>
              <a:rPr b="0" lang="en-US" sz="3200" spc="-1" strike="noStrike">
                <a:solidFill>
                  <a:srgbClr val="000000"/>
                </a:solidFill>
                <a:latin typeface="Calibri"/>
              </a:rPr>
              <a:t>When these symbols are encountered during Pass 1,  they are assigned an absolute core address; this address is stored along with the symbol in GEST.</a:t>
            </a:r>
            <a:endParaRPr b="0" lang="en-US" sz="3200" spc="-1" strike="noStrike">
              <a:solidFill>
                <a:srgbClr val="000000"/>
              </a:solidFill>
              <a:latin typeface="Calibri"/>
            </a:endParaRPr>
          </a:p>
          <a:p>
            <a:pPr marL="285840" indent="-285480">
              <a:lnSpc>
                <a:spcPct val="100000"/>
              </a:lnSpc>
              <a:spcBef>
                <a:spcPts val="641"/>
              </a:spcBef>
              <a:buClr>
                <a:srgbClr val="000000"/>
              </a:buClr>
              <a:buFont typeface="Wingdings" charset="2"/>
              <a:buChar char=""/>
            </a:pPr>
            <a:r>
              <a:rPr b="0" lang="en-US" sz="3200" spc="-1" strike="noStrike">
                <a:solidFill>
                  <a:srgbClr val="000000"/>
                </a:solidFill>
                <a:latin typeface="Calibri"/>
              </a:rPr>
              <a:t>The reader may wish to review the discussion on symbol tables and searching/sorting techniques in conjunction with the design of an assembler.</a:t>
            </a:r>
            <a:endParaRPr b="0" lang="en-US" sz="3200" spc="-1" strike="noStrike">
              <a:solidFill>
                <a:srgbClr val="000000"/>
              </a:solidFill>
              <a:latin typeface="Calibri"/>
            </a:endParaRPr>
          </a:p>
          <a:p>
            <a:pPr marL="285840" indent="-285480">
              <a:lnSpc>
                <a:spcPct val="100000"/>
              </a:lnSpc>
              <a:spcBef>
                <a:spcPts val="641"/>
              </a:spcBef>
              <a:buClr>
                <a:srgbClr val="000000"/>
              </a:buClr>
              <a:buFont typeface="Wingdings" charset="2"/>
              <a:buChar char=""/>
            </a:pPr>
            <a:r>
              <a:rPr b="0" lang="en-US" sz="3200" spc="-1" strike="noStrike">
                <a:solidFill>
                  <a:srgbClr val="000000"/>
                </a:solidFill>
                <a:latin typeface="Calibri"/>
              </a:rPr>
              <a:t>The GEST has the same general use and characteristics as the assembler’s Symbol Table.</a:t>
            </a:r>
            <a:endParaRPr b="0" lang="en-US" sz="3200" spc="-1" strike="noStrike">
              <a:solidFill>
                <a:srgbClr val="000000"/>
              </a:solidFill>
              <a:latin typeface="Calibri"/>
            </a:endParaRPr>
          </a:p>
          <a:p>
            <a:pPr>
              <a:lnSpc>
                <a:spcPct val="100000"/>
              </a:lnSpc>
              <a:spcBef>
                <a:spcPts val="641"/>
              </a:spcBef>
            </a:pPr>
            <a:endParaRPr b="0" lang="en-US" sz="3200" spc="-1" strike="noStrike">
              <a:solidFill>
                <a:srgbClr val="000000"/>
              </a:solidFill>
              <a:latin typeface="Calibri"/>
            </a:endParaRPr>
          </a:p>
        </p:txBody>
      </p:sp>
    </p:spTree>
  </p:cSld>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2" name="CustomShape 1"/>
          <p:cNvSpPr/>
          <p:nvPr/>
        </p:nvSpPr>
        <p:spPr>
          <a:xfrm>
            <a:off x="2225160" y="3200400"/>
            <a:ext cx="1676160" cy="914040"/>
          </a:xfrm>
          <a:prstGeom prst="rect">
            <a:avLst/>
          </a:prstGeom>
          <a:ln>
            <a:round/>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b="0" lang="en-IN" sz="1800" spc="-1" strike="noStrike">
                <a:solidFill>
                  <a:srgbClr val="ffffff"/>
                </a:solidFill>
                <a:latin typeface="Calibri"/>
              </a:rPr>
              <a:t>Loader</a:t>
            </a:r>
            <a:endParaRPr b="0" lang="en-IN" sz="1800" spc="-1" strike="noStrike">
              <a:latin typeface="Arial"/>
            </a:endParaRPr>
          </a:p>
          <a:p>
            <a:pPr algn="ctr">
              <a:lnSpc>
                <a:spcPct val="100000"/>
              </a:lnSpc>
            </a:pPr>
            <a:r>
              <a:rPr b="0" lang="en-IN" sz="1800" spc="-1" strike="noStrike">
                <a:solidFill>
                  <a:srgbClr val="ffffff"/>
                </a:solidFill>
                <a:latin typeface="Calibri"/>
              </a:rPr>
              <a:t>Pass 1</a:t>
            </a:r>
            <a:endParaRPr b="0" lang="en-IN" sz="1800" spc="-1" strike="noStrike">
              <a:latin typeface="Arial"/>
            </a:endParaRPr>
          </a:p>
        </p:txBody>
      </p:sp>
      <p:sp>
        <p:nvSpPr>
          <p:cNvPr id="283" name="CustomShape 2"/>
          <p:cNvSpPr/>
          <p:nvPr/>
        </p:nvSpPr>
        <p:spPr>
          <a:xfrm>
            <a:off x="3931920" y="1554480"/>
            <a:ext cx="1714320" cy="647280"/>
          </a:xfrm>
          <a:prstGeom prst="flowChartManualInput">
            <a:avLst/>
          </a:prstGeom>
          <a:ln>
            <a:round/>
          </a:ln>
        </p:spPr>
        <p:style>
          <a:lnRef idx="2">
            <a:schemeClr val="accent1">
              <a:shade val="50000"/>
            </a:schemeClr>
          </a:lnRef>
          <a:fillRef idx="1">
            <a:schemeClr val="accent1"/>
          </a:fillRef>
          <a:effectRef idx="0">
            <a:schemeClr val="accent1"/>
          </a:effectRef>
          <a:fontRef idx="minor"/>
        </p:style>
      </p:sp>
      <p:sp>
        <p:nvSpPr>
          <p:cNvPr id="284" name="CustomShape 3"/>
          <p:cNvSpPr/>
          <p:nvPr/>
        </p:nvSpPr>
        <p:spPr>
          <a:xfrm>
            <a:off x="4053960" y="4762440"/>
            <a:ext cx="1676160" cy="914040"/>
          </a:xfrm>
          <a:prstGeom prst="rect">
            <a:avLst/>
          </a:prstGeom>
          <a:ln>
            <a:round/>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b="0" lang="en-IN" sz="1800" spc="-1" strike="noStrike">
                <a:solidFill>
                  <a:srgbClr val="ffffff"/>
                </a:solidFill>
                <a:latin typeface="Calibri"/>
              </a:rPr>
              <a:t>External Symbol Table</a:t>
            </a:r>
            <a:endParaRPr b="0" lang="en-IN" sz="1800" spc="-1" strike="noStrike">
              <a:latin typeface="Arial"/>
            </a:endParaRPr>
          </a:p>
        </p:txBody>
      </p:sp>
      <p:sp>
        <p:nvSpPr>
          <p:cNvPr id="285" name="CustomShape 4"/>
          <p:cNvSpPr/>
          <p:nvPr/>
        </p:nvSpPr>
        <p:spPr>
          <a:xfrm>
            <a:off x="5806440" y="3200400"/>
            <a:ext cx="1676160" cy="914040"/>
          </a:xfrm>
          <a:prstGeom prst="rect">
            <a:avLst/>
          </a:prstGeom>
          <a:ln>
            <a:round/>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endParaRPr b="0" lang="en-IN" sz="1800" spc="-1" strike="noStrike">
              <a:latin typeface="Arial"/>
            </a:endParaRPr>
          </a:p>
          <a:p>
            <a:pPr algn="ctr">
              <a:lnSpc>
                <a:spcPct val="100000"/>
              </a:lnSpc>
            </a:pPr>
            <a:r>
              <a:rPr b="0" lang="en-IN" sz="1800" spc="-1" strike="noStrike">
                <a:solidFill>
                  <a:srgbClr val="ffffff"/>
                </a:solidFill>
                <a:latin typeface="Calibri"/>
              </a:rPr>
              <a:t>Loader</a:t>
            </a:r>
            <a:endParaRPr b="0" lang="en-IN" sz="1800" spc="-1" strike="noStrike">
              <a:latin typeface="Arial"/>
            </a:endParaRPr>
          </a:p>
          <a:p>
            <a:pPr algn="ctr">
              <a:lnSpc>
                <a:spcPct val="100000"/>
              </a:lnSpc>
            </a:pPr>
            <a:r>
              <a:rPr b="0" lang="en-IN" sz="1800" spc="-1" strike="noStrike">
                <a:solidFill>
                  <a:srgbClr val="ffffff"/>
                </a:solidFill>
                <a:latin typeface="Calibri"/>
              </a:rPr>
              <a:t>Pass 2</a:t>
            </a:r>
            <a:endParaRPr b="0" lang="en-IN" sz="1800" spc="-1" strike="noStrike">
              <a:latin typeface="Arial"/>
            </a:endParaRPr>
          </a:p>
          <a:p>
            <a:pPr algn="ctr">
              <a:lnSpc>
                <a:spcPct val="100000"/>
              </a:lnSpc>
            </a:pPr>
            <a:endParaRPr b="0" lang="en-IN" sz="1800" spc="-1" strike="noStrike">
              <a:latin typeface="Arial"/>
            </a:endParaRPr>
          </a:p>
        </p:txBody>
      </p:sp>
      <p:sp>
        <p:nvSpPr>
          <p:cNvPr id="286" name="CustomShape 5"/>
          <p:cNvSpPr/>
          <p:nvPr/>
        </p:nvSpPr>
        <p:spPr>
          <a:xfrm>
            <a:off x="7863840" y="1554480"/>
            <a:ext cx="1279800" cy="4312440"/>
          </a:xfrm>
          <a:prstGeom prst="rect">
            <a:avLst/>
          </a:prstGeom>
          <a:ln>
            <a:round/>
          </a:ln>
        </p:spPr>
        <p:style>
          <a:lnRef idx="2">
            <a:schemeClr val="accent1">
              <a:shade val="50000"/>
            </a:schemeClr>
          </a:lnRef>
          <a:fillRef idx="1">
            <a:schemeClr val="accent1"/>
          </a:fillRef>
          <a:effectRef idx="0">
            <a:schemeClr val="accent1"/>
          </a:effectRef>
          <a:fontRef idx="minor"/>
        </p:style>
      </p:sp>
      <p:sp>
        <p:nvSpPr>
          <p:cNvPr id="287" name="CustomShape 6"/>
          <p:cNvSpPr/>
          <p:nvPr/>
        </p:nvSpPr>
        <p:spPr>
          <a:xfrm>
            <a:off x="7863840" y="1566000"/>
            <a:ext cx="1279800" cy="914040"/>
          </a:xfrm>
          <a:prstGeom prst="rect">
            <a:avLst/>
          </a:prstGeom>
          <a:pattFill prst="wdUpDiag">
            <a:fgClr>
              <a:srgbClr val="4f81bd"/>
            </a:fgClr>
            <a:bgClr>
              <a:srgbClr val="ffffff"/>
            </a:bgClr>
          </a:pattFill>
          <a:ln>
            <a:round/>
          </a:ln>
        </p:spPr>
        <p:style>
          <a:lnRef idx="2">
            <a:schemeClr val="accent1">
              <a:shade val="50000"/>
            </a:schemeClr>
          </a:lnRef>
          <a:fillRef idx="1">
            <a:schemeClr val="accent1"/>
          </a:fillRef>
          <a:effectRef idx="0">
            <a:schemeClr val="accent1"/>
          </a:effectRef>
          <a:fontRef idx="minor"/>
        </p:style>
      </p:sp>
      <p:sp>
        <p:nvSpPr>
          <p:cNvPr id="288" name="CustomShape 7"/>
          <p:cNvSpPr/>
          <p:nvPr/>
        </p:nvSpPr>
        <p:spPr>
          <a:xfrm>
            <a:off x="7863840" y="4952880"/>
            <a:ext cx="1279800" cy="914040"/>
          </a:xfrm>
          <a:prstGeom prst="rect">
            <a:avLst/>
          </a:prstGeom>
          <a:pattFill prst="wdUpDiag">
            <a:fgClr>
              <a:srgbClr val="4f81bd"/>
            </a:fgClr>
            <a:bgClr>
              <a:srgbClr val="ffffff"/>
            </a:bgClr>
          </a:pattFill>
          <a:ln>
            <a:round/>
          </a:ln>
        </p:spPr>
        <p:style>
          <a:lnRef idx="2">
            <a:schemeClr val="accent1">
              <a:shade val="50000"/>
            </a:schemeClr>
          </a:lnRef>
          <a:fillRef idx="1">
            <a:schemeClr val="accent1"/>
          </a:fillRef>
          <a:effectRef idx="0">
            <a:schemeClr val="accent1"/>
          </a:effectRef>
          <a:fontRef idx="minor"/>
        </p:style>
      </p:sp>
      <p:sp>
        <p:nvSpPr>
          <p:cNvPr id="289" name="CustomShape 8"/>
          <p:cNvSpPr/>
          <p:nvPr/>
        </p:nvSpPr>
        <p:spPr>
          <a:xfrm>
            <a:off x="209520" y="1021680"/>
            <a:ext cx="1935000" cy="577080"/>
          </a:xfrm>
          <a:prstGeom prst="rect">
            <a:avLst/>
          </a:prstGeom>
          <a:noFill/>
          <a:ln>
            <a:noFill/>
          </a:ln>
        </p:spPr>
        <p:style>
          <a:lnRef idx="0"/>
          <a:fillRef idx="0"/>
          <a:effectRef idx="0"/>
          <a:fontRef idx="minor"/>
        </p:style>
        <p:txBody>
          <a:bodyPr lIns="90000" rIns="90000" tIns="45000" bIns="45000"/>
          <a:p>
            <a:pPr>
              <a:lnSpc>
                <a:spcPct val="100000"/>
              </a:lnSpc>
            </a:pPr>
            <a:r>
              <a:rPr b="0" lang="en-IN" sz="1600" spc="-1" strike="noStrike">
                <a:solidFill>
                  <a:srgbClr val="000000"/>
                </a:solidFill>
                <a:latin typeface="Calibri"/>
              </a:rPr>
              <a:t>From Assemblers &amp; Compilers</a:t>
            </a:r>
            <a:endParaRPr b="0" lang="en-IN" sz="1600" spc="-1" strike="noStrike">
              <a:latin typeface="Arial"/>
            </a:endParaRPr>
          </a:p>
        </p:txBody>
      </p:sp>
      <p:sp>
        <p:nvSpPr>
          <p:cNvPr id="290" name="CustomShape 9"/>
          <p:cNvSpPr/>
          <p:nvPr/>
        </p:nvSpPr>
        <p:spPr>
          <a:xfrm>
            <a:off x="700920" y="1566000"/>
            <a:ext cx="360" cy="456840"/>
          </a:xfrm>
          <a:custGeom>
            <a:avLst/>
            <a:gdLst/>
            <a:ahLst/>
            <a:rect l="l" t="t" r="r" b="b"/>
            <a:pathLst>
              <a:path w="21600" h="21600">
                <a:moveTo>
                  <a:pt x="0" y="0"/>
                </a:moveTo>
                <a:lnTo>
                  <a:pt x="21600" y="21600"/>
                </a:lnTo>
              </a:path>
            </a:pathLst>
          </a:custGeom>
          <a:noFill/>
          <a:ln>
            <a:solidFill>
              <a:schemeClr val="tx1"/>
            </a:solidFill>
            <a:round/>
            <a:tailEnd len="med" type="triangle" w="med"/>
          </a:ln>
          <a:effectLst>
            <a:glow rad="139700">
              <a:schemeClr val="accent5">
                <a:satMod val="175000"/>
                <a:alpha val="40000"/>
              </a:schemeClr>
            </a:glow>
          </a:effectLst>
        </p:spPr>
        <p:style>
          <a:lnRef idx="1">
            <a:schemeClr val="accent1"/>
          </a:lnRef>
          <a:fillRef idx="0">
            <a:schemeClr val="accent1"/>
          </a:fillRef>
          <a:effectRef idx="0">
            <a:schemeClr val="accent1"/>
          </a:effectRef>
          <a:fontRef idx="minor"/>
        </p:style>
      </p:sp>
      <p:sp>
        <p:nvSpPr>
          <p:cNvPr id="291" name="CustomShape 10"/>
          <p:cNvSpPr/>
          <p:nvPr/>
        </p:nvSpPr>
        <p:spPr>
          <a:xfrm>
            <a:off x="1836360" y="2346840"/>
            <a:ext cx="1226520" cy="853200"/>
          </a:xfrm>
          <a:custGeom>
            <a:avLst/>
            <a:gdLst/>
            <a:ahLst/>
            <a:rect l="l" t="t" r="r" b="b"/>
            <a:pathLst>
              <a:path w="21600" h="21600">
                <a:moveTo>
                  <a:pt x="0" y="0"/>
                </a:moveTo>
                <a:lnTo>
                  <a:pt x="21600" y="21600"/>
                </a:lnTo>
              </a:path>
            </a:pathLst>
          </a:custGeom>
          <a:noFill/>
          <a:ln>
            <a:solidFill>
              <a:schemeClr val="tx1"/>
            </a:solidFill>
            <a:round/>
            <a:tailEnd len="med" type="triangle" w="med"/>
          </a:ln>
          <a:effectLst>
            <a:glow rad="139700">
              <a:schemeClr val="accent5">
                <a:satMod val="175000"/>
                <a:alpha val="40000"/>
              </a:schemeClr>
            </a:glow>
          </a:effectLst>
        </p:spPr>
        <p:style>
          <a:lnRef idx="1">
            <a:schemeClr val="accent1"/>
          </a:lnRef>
          <a:fillRef idx="0">
            <a:schemeClr val="accent1"/>
          </a:fillRef>
          <a:effectRef idx="0">
            <a:schemeClr val="accent1"/>
          </a:effectRef>
          <a:fontRef idx="minor"/>
        </p:style>
      </p:sp>
      <p:sp>
        <p:nvSpPr>
          <p:cNvPr id="292" name="CustomShape 11"/>
          <p:cNvSpPr/>
          <p:nvPr/>
        </p:nvSpPr>
        <p:spPr>
          <a:xfrm flipV="1">
            <a:off x="1851840" y="3276360"/>
            <a:ext cx="1211400" cy="837720"/>
          </a:xfrm>
          <a:custGeom>
            <a:avLst/>
            <a:gdLst/>
            <a:ahLst/>
            <a:rect l="l" t="t" r="r" b="b"/>
            <a:pathLst>
              <a:path w="21600" h="21600">
                <a:moveTo>
                  <a:pt x="0" y="0"/>
                </a:moveTo>
                <a:lnTo>
                  <a:pt x="21600" y="21600"/>
                </a:lnTo>
              </a:path>
            </a:pathLst>
          </a:custGeom>
          <a:noFill/>
          <a:ln>
            <a:solidFill>
              <a:schemeClr val="tx1"/>
            </a:solidFill>
            <a:round/>
            <a:tailEnd len="med" type="triangle" w="med"/>
          </a:ln>
          <a:effectLst>
            <a:glow rad="139700">
              <a:schemeClr val="accent5">
                <a:satMod val="175000"/>
                <a:alpha val="40000"/>
              </a:schemeClr>
            </a:glow>
          </a:effectLst>
        </p:spPr>
        <p:style>
          <a:lnRef idx="1">
            <a:schemeClr val="accent1"/>
          </a:lnRef>
          <a:fillRef idx="0">
            <a:schemeClr val="accent1"/>
          </a:fillRef>
          <a:effectRef idx="0">
            <a:schemeClr val="accent1"/>
          </a:effectRef>
          <a:fontRef idx="minor"/>
        </p:style>
      </p:sp>
      <p:sp>
        <p:nvSpPr>
          <p:cNvPr id="293" name="CustomShape 12"/>
          <p:cNvSpPr/>
          <p:nvPr/>
        </p:nvSpPr>
        <p:spPr>
          <a:xfrm flipV="1">
            <a:off x="3368160" y="556200"/>
            <a:ext cx="563400" cy="1321560"/>
          </a:xfrm>
          <a:custGeom>
            <a:avLst/>
            <a:gdLst/>
            <a:ahLst/>
            <a:rect l="l" t="t" r="r" b="b"/>
            <a:pathLst>
              <a:path w="21600" h="21600">
                <a:moveTo>
                  <a:pt x="0" y="0"/>
                </a:moveTo>
                <a:lnTo>
                  <a:pt x="21600" y="21600"/>
                </a:lnTo>
              </a:path>
            </a:pathLst>
          </a:custGeom>
          <a:noFill/>
          <a:ln>
            <a:solidFill>
              <a:schemeClr val="tx1"/>
            </a:solidFill>
            <a:round/>
            <a:tailEnd len="med" type="triangle" w="med"/>
          </a:ln>
          <a:effectLst>
            <a:glow rad="139700">
              <a:schemeClr val="accent5">
                <a:satMod val="175000"/>
                <a:alpha val="40000"/>
              </a:schemeClr>
            </a:glow>
          </a:effectLst>
        </p:spPr>
        <p:style>
          <a:lnRef idx="1">
            <a:schemeClr val="accent1"/>
          </a:lnRef>
          <a:fillRef idx="0">
            <a:schemeClr val="accent1"/>
          </a:fillRef>
          <a:effectRef idx="0">
            <a:schemeClr val="accent1"/>
          </a:effectRef>
          <a:fontRef idx="minor"/>
        </p:style>
      </p:sp>
      <p:sp>
        <p:nvSpPr>
          <p:cNvPr id="294" name="CustomShape 13"/>
          <p:cNvSpPr/>
          <p:nvPr/>
        </p:nvSpPr>
        <p:spPr>
          <a:xfrm>
            <a:off x="3650040" y="4114800"/>
            <a:ext cx="1241640" cy="647280"/>
          </a:xfrm>
          <a:custGeom>
            <a:avLst/>
            <a:gdLst/>
            <a:ahLst/>
            <a:rect l="l" t="t" r="r" b="b"/>
            <a:pathLst>
              <a:path w="21600" h="21600">
                <a:moveTo>
                  <a:pt x="0" y="0"/>
                </a:moveTo>
                <a:lnTo>
                  <a:pt x="21600" y="21600"/>
                </a:lnTo>
              </a:path>
            </a:pathLst>
          </a:custGeom>
          <a:noFill/>
          <a:ln>
            <a:solidFill>
              <a:schemeClr val="tx1"/>
            </a:solidFill>
            <a:round/>
            <a:tailEnd len="med" type="triangle" w="med"/>
          </a:ln>
          <a:effectLst>
            <a:glow rad="139700">
              <a:schemeClr val="accent5">
                <a:satMod val="175000"/>
                <a:alpha val="40000"/>
              </a:schemeClr>
            </a:glow>
          </a:effectLst>
        </p:spPr>
        <p:style>
          <a:lnRef idx="1">
            <a:schemeClr val="accent1"/>
          </a:lnRef>
          <a:fillRef idx="0">
            <a:schemeClr val="accent1"/>
          </a:fillRef>
          <a:effectRef idx="0">
            <a:schemeClr val="accent1"/>
          </a:effectRef>
          <a:fontRef idx="minor"/>
        </p:style>
      </p:sp>
      <p:sp>
        <p:nvSpPr>
          <p:cNvPr id="295" name="CustomShape 14"/>
          <p:cNvSpPr/>
          <p:nvPr/>
        </p:nvSpPr>
        <p:spPr>
          <a:xfrm>
            <a:off x="5646600" y="1878480"/>
            <a:ext cx="997920" cy="1321560"/>
          </a:xfrm>
          <a:custGeom>
            <a:avLst/>
            <a:gdLst/>
            <a:ahLst/>
            <a:rect l="l" t="t" r="r" b="b"/>
            <a:pathLst>
              <a:path w="21600" h="21600">
                <a:moveTo>
                  <a:pt x="0" y="0"/>
                </a:moveTo>
                <a:lnTo>
                  <a:pt x="21600" y="21600"/>
                </a:lnTo>
              </a:path>
            </a:pathLst>
          </a:custGeom>
          <a:noFill/>
          <a:ln>
            <a:solidFill>
              <a:schemeClr val="tx1"/>
            </a:solidFill>
            <a:round/>
            <a:tailEnd len="med" type="triangle" w="med"/>
          </a:ln>
          <a:effectLst>
            <a:glow rad="101600">
              <a:schemeClr val="accent5">
                <a:satMod val="175000"/>
                <a:alpha val="40000"/>
              </a:schemeClr>
            </a:glow>
          </a:effectLst>
        </p:spPr>
        <p:style>
          <a:lnRef idx="1">
            <a:schemeClr val="accent1"/>
          </a:lnRef>
          <a:fillRef idx="0">
            <a:schemeClr val="accent1"/>
          </a:fillRef>
          <a:effectRef idx="0">
            <a:schemeClr val="accent1"/>
          </a:effectRef>
          <a:fontRef idx="minor"/>
        </p:style>
      </p:sp>
      <p:sp>
        <p:nvSpPr>
          <p:cNvPr id="296" name="CustomShape 15"/>
          <p:cNvSpPr/>
          <p:nvPr/>
        </p:nvSpPr>
        <p:spPr>
          <a:xfrm>
            <a:off x="7482960" y="3657600"/>
            <a:ext cx="380520" cy="52920"/>
          </a:xfrm>
          <a:custGeom>
            <a:avLst/>
            <a:gdLst/>
            <a:ahLst/>
            <a:rect l="l" t="t" r="r" b="b"/>
            <a:pathLst>
              <a:path w="21600" h="21600">
                <a:moveTo>
                  <a:pt x="0" y="0"/>
                </a:moveTo>
                <a:lnTo>
                  <a:pt x="21600" y="21600"/>
                </a:lnTo>
              </a:path>
            </a:pathLst>
          </a:custGeom>
          <a:noFill/>
          <a:ln>
            <a:solidFill>
              <a:schemeClr val="tx1"/>
            </a:solidFill>
            <a:round/>
            <a:tailEnd len="med" type="triangle" w="med"/>
          </a:ln>
          <a:effectLst>
            <a:glow rad="139700">
              <a:schemeClr val="accent5">
                <a:satMod val="175000"/>
                <a:alpha val="40000"/>
              </a:schemeClr>
            </a:glow>
          </a:effectLst>
        </p:spPr>
        <p:style>
          <a:lnRef idx="1">
            <a:schemeClr val="accent1"/>
          </a:lnRef>
          <a:fillRef idx="0">
            <a:schemeClr val="accent1"/>
          </a:fillRef>
          <a:effectRef idx="0">
            <a:schemeClr val="accent1"/>
          </a:effectRef>
          <a:fontRef idx="minor"/>
        </p:style>
      </p:sp>
      <p:sp>
        <p:nvSpPr>
          <p:cNvPr id="297" name="CustomShape 16"/>
          <p:cNvSpPr/>
          <p:nvPr/>
        </p:nvSpPr>
        <p:spPr>
          <a:xfrm>
            <a:off x="3901320" y="3657600"/>
            <a:ext cx="1904760" cy="360"/>
          </a:xfrm>
          <a:custGeom>
            <a:avLst/>
            <a:gdLst/>
            <a:ahLst/>
            <a:rect l="l" t="t" r="r" b="b"/>
            <a:pathLst>
              <a:path w="21600" h="21600">
                <a:moveTo>
                  <a:pt x="0" y="0"/>
                </a:moveTo>
                <a:lnTo>
                  <a:pt x="21600" y="21600"/>
                </a:lnTo>
              </a:path>
            </a:pathLst>
          </a:custGeom>
          <a:noFill/>
          <a:ln>
            <a:solidFill>
              <a:schemeClr val="tx1"/>
            </a:solidFill>
            <a:round/>
            <a:tailEnd len="med" type="triangle" w="med"/>
          </a:ln>
          <a:effectLst>
            <a:glow rad="139700">
              <a:schemeClr val="accent5">
                <a:satMod val="175000"/>
                <a:alpha val="40000"/>
              </a:schemeClr>
            </a:glow>
          </a:effectLst>
        </p:spPr>
        <p:style>
          <a:lnRef idx="1">
            <a:schemeClr val="accent1"/>
          </a:lnRef>
          <a:fillRef idx="0">
            <a:schemeClr val="accent1"/>
          </a:fillRef>
          <a:effectRef idx="0">
            <a:schemeClr val="accent1"/>
          </a:effectRef>
          <a:fontRef idx="minor"/>
        </p:style>
      </p:sp>
      <p:sp>
        <p:nvSpPr>
          <p:cNvPr id="298" name="CustomShape 17"/>
          <p:cNvSpPr/>
          <p:nvPr/>
        </p:nvSpPr>
        <p:spPr>
          <a:xfrm>
            <a:off x="320040" y="5410080"/>
            <a:ext cx="1531440" cy="912600"/>
          </a:xfrm>
          <a:prstGeom prst="rect">
            <a:avLst/>
          </a:prstGeom>
          <a:noFill/>
          <a:ln>
            <a:noFill/>
          </a:ln>
        </p:spPr>
        <p:style>
          <a:lnRef idx="0"/>
          <a:fillRef idx="0"/>
          <a:effectRef idx="0"/>
          <a:fontRef idx="minor"/>
        </p:style>
        <p:txBody>
          <a:bodyPr lIns="90000" rIns="90000" tIns="45000" bIns="45000"/>
          <a:p>
            <a:pPr>
              <a:lnSpc>
                <a:spcPct val="100000"/>
              </a:lnSpc>
            </a:pPr>
            <a:r>
              <a:rPr b="0" lang="en-IN" sz="1800" spc="-1" strike="noStrike">
                <a:solidFill>
                  <a:srgbClr val="000000"/>
                </a:solidFill>
                <a:latin typeface="Calibri"/>
              </a:rPr>
              <a:t>Input Object checks</a:t>
            </a:r>
            <a:endParaRPr b="0" lang="en-IN" sz="1800" spc="-1" strike="noStrike">
              <a:latin typeface="Arial"/>
            </a:endParaRPr>
          </a:p>
        </p:txBody>
      </p:sp>
      <p:sp>
        <p:nvSpPr>
          <p:cNvPr id="299" name="CustomShape 18"/>
          <p:cNvSpPr/>
          <p:nvPr/>
        </p:nvSpPr>
        <p:spPr>
          <a:xfrm>
            <a:off x="3650040" y="1021680"/>
            <a:ext cx="1698840" cy="1186920"/>
          </a:xfrm>
          <a:prstGeom prst="rect">
            <a:avLst/>
          </a:prstGeom>
          <a:noFill/>
          <a:ln>
            <a:noFill/>
          </a:ln>
        </p:spPr>
        <p:style>
          <a:lnRef idx="0"/>
          <a:fillRef idx="0"/>
          <a:effectRef idx="0"/>
          <a:fontRef idx="minor"/>
        </p:style>
        <p:txBody>
          <a:bodyPr lIns="90000" rIns="90000" tIns="45000" bIns="45000"/>
          <a:p>
            <a:pPr>
              <a:lnSpc>
                <a:spcPct val="100000"/>
              </a:lnSpc>
            </a:pPr>
            <a:r>
              <a:rPr b="0" lang="en-IN" sz="1800" spc="-1" strike="noStrike">
                <a:solidFill>
                  <a:srgbClr val="000000"/>
                </a:solidFill>
                <a:latin typeface="Calibri"/>
              </a:rPr>
              <a:t>Copy of Object                    </a:t>
            </a:r>
            <a:endParaRPr b="0" lang="en-IN" sz="1800" spc="-1" strike="noStrike">
              <a:latin typeface="Arial"/>
            </a:endParaRPr>
          </a:p>
          <a:p>
            <a:pPr>
              <a:lnSpc>
                <a:spcPct val="100000"/>
              </a:lnSpc>
            </a:pPr>
            <a:r>
              <a:rPr b="0" lang="en-IN" sz="1800" spc="-1" strike="noStrike">
                <a:solidFill>
                  <a:srgbClr val="000000"/>
                </a:solidFill>
                <a:latin typeface="Calibri"/>
              </a:rPr>
              <a:t>         </a:t>
            </a:r>
            <a:r>
              <a:rPr b="0" lang="en-IN" sz="1800" spc="-1" strike="noStrike">
                <a:solidFill>
                  <a:srgbClr val="000000"/>
                </a:solidFill>
                <a:latin typeface="Calibri"/>
              </a:rPr>
              <a:t>Decks</a:t>
            </a:r>
            <a:endParaRPr b="0" lang="en-IN" sz="1800" spc="-1" strike="noStrike">
              <a:latin typeface="Arial"/>
            </a:endParaRPr>
          </a:p>
        </p:txBody>
      </p:sp>
      <p:sp>
        <p:nvSpPr>
          <p:cNvPr id="300" name="CustomShape 19"/>
          <p:cNvSpPr/>
          <p:nvPr/>
        </p:nvSpPr>
        <p:spPr>
          <a:xfrm flipV="1">
            <a:off x="5349240" y="3162600"/>
            <a:ext cx="456840" cy="799920"/>
          </a:xfrm>
          <a:custGeom>
            <a:avLst/>
            <a:gdLst/>
            <a:ahLst/>
            <a:rect l="l" t="t" r="r" b="b"/>
            <a:pathLst>
              <a:path w="21600" h="21600">
                <a:moveTo>
                  <a:pt x="0" y="0"/>
                </a:moveTo>
                <a:lnTo>
                  <a:pt x="21600" y="21600"/>
                </a:lnTo>
              </a:path>
            </a:pathLst>
          </a:custGeom>
          <a:noFill/>
          <a:ln>
            <a:solidFill>
              <a:schemeClr val="tx1"/>
            </a:solidFill>
            <a:round/>
            <a:tailEnd len="med" type="triangle" w="med"/>
          </a:ln>
          <a:effectLst>
            <a:glow rad="139700">
              <a:schemeClr val="accent5">
                <a:satMod val="175000"/>
                <a:alpha val="40000"/>
              </a:schemeClr>
            </a:glow>
          </a:effectLst>
        </p:spPr>
        <p:style>
          <a:lnRef idx="1">
            <a:schemeClr val="accent1"/>
          </a:lnRef>
          <a:fillRef idx="0">
            <a:schemeClr val="accent1"/>
          </a:fillRef>
          <a:effectRef idx="0">
            <a:schemeClr val="accent1"/>
          </a:effectRef>
          <a:fontRef idx="minor"/>
        </p:style>
      </p:sp>
      <p:sp>
        <p:nvSpPr>
          <p:cNvPr id="301" name="CustomShape 20"/>
          <p:cNvSpPr/>
          <p:nvPr/>
        </p:nvSpPr>
        <p:spPr>
          <a:xfrm>
            <a:off x="209520" y="1981080"/>
            <a:ext cx="1714320" cy="647280"/>
          </a:xfrm>
          <a:prstGeom prst="flowChartManualInput">
            <a:avLst/>
          </a:prstGeom>
          <a:ln>
            <a:round/>
          </a:ln>
        </p:spPr>
        <p:style>
          <a:lnRef idx="2">
            <a:schemeClr val="accent1">
              <a:shade val="50000"/>
            </a:schemeClr>
          </a:lnRef>
          <a:fillRef idx="1">
            <a:schemeClr val="accent1"/>
          </a:fillRef>
          <a:effectRef idx="0">
            <a:schemeClr val="accent1"/>
          </a:effectRef>
          <a:fontRef idx="minor"/>
        </p:style>
      </p:sp>
      <p:sp>
        <p:nvSpPr>
          <p:cNvPr id="302" name="CustomShape 21"/>
          <p:cNvSpPr/>
          <p:nvPr/>
        </p:nvSpPr>
        <p:spPr>
          <a:xfrm>
            <a:off x="209520" y="4724280"/>
            <a:ext cx="1714320" cy="647280"/>
          </a:xfrm>
          <a:prstGeom prst="flowChartManualInput">
            <a:avLst/>
          </a:prstGeom>
          <a:ln>
            <a:round/>
          </a:ln>
        </p:spPr>
        <p:style>
          <a:lnRef idx="2">
            <a:schemeClr val="accent1">
              <a:shade val="50000"/>
            </a:schemeClr>
          </a:lnRef>
          <a:fillRef idx="1">
            <a:schemeClr val="accent1"/>
          </a:fillRef>
          <a:effectRef idx="0">
            <a:schemeClr val="accent1"/>
          </a:effectRef>
          <a:fontRef idx="minor"/>
        </p:style>
      </p:sp>
    </p:spTree>
  </p:cSld>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5" name="TextShape 1"/>
          <p:cNvSpPr txBox="1"/>
          <p:nvPr/>
        </p:nvSpPr>
        <p:spPr>
          <a:xfrm>
            <a:off x="457200" y="274680"/>
            <a:ext cx="8229240" cy="1142640"/>
          </a:xfrm>
          <a:prstGeom prst="rect">
            <a:avLst/>
          </a:prstGeom>
          <a:gradFill rotWithShape="0">
            <a:gsLst>
              <a:gs pos="0">
                <a:srgbClr val="d9caee"/>
              </a:gs>
              <a:gs pos="100000">
                <a:srgbClr val="f1eaf8"/>
              </a:gs>
            </a:gsLst>
            <a:lin ang="16200000"/>
          </a:gradFill>
          <a:ln w="9360">
            <a:solidFill>
              <a:srgbClr val="7d5fa0"/>
            </a:solidFill>
            <a:round/>
          </a:ln>
        </p:spPr>
        <p:txBody>
          <a:bodyPr anchor="ctr"/>
          <a:p>
            <a:pPr algn="ctr">
              <a:lnSpc>
                <a:spcPct val="100000"/>
              </a:lnSpc>
            </a:pPr>
            <a:r>
              <a:rPr b="0" lang="en-US" sz="4400" spc="-1" strike="noStrike">
                <a:solidFill>
                  <a:srgbClr val="000000"/>
                </a:solidFill>
                <a:latin typeface="Calibri"/>
              </a:rPr>
              <a:t>Loading Process with Linking</a:t>
            </a:r>
            <a:endParaRPr b="0" lang="en-US" sz="4400" spc="-1" strike="noStrike">
              <a:solidFill>
                <a:srgbClr val="000000"/>
              </a:solidFill>
              <a:latin typeface="Calibri"/>
            </a:endParaRPr>
          </a:p>
        </p:txBody>
      </p:sp>
      <p:sp>
        <p:nvSpPr>
          <p:cNvPr id="176" name="TextShape 2"/>
          <p:cNvSpPr txBox="1"/>
          <p:nvPr/>
        </p:nvSpPr>
        <p:spPr>
          <a:xfrm>
            <a:off x="457200" y="1600200"/>
            <a:ext cx="8229240" cy="4525560"/>
          </a:xfrm>
          <a:prstGeom prst="rect">
            <a:avLst/>
          </a:prstGeom>
          <a:noFill/>
          <a:ln>
            <a:noFill/>
          </a:ln>
        </p:spPr>
        <p:txBody>
          <a:bodyPr/>
          <a:p>
            <a:endParaRPr b="0" lang="en-US" sz="3200" spc="-1" strike="noStrike">
              <a:solidFill>
                <a:srgbClr val="000000"/>
              </a:solidFill>
              <a:latin typeface="Calibri"/>
            </a:endParaRPr>
          </a:p>
        </p:txBody>
      </p:sp>
      <p:sp>
        <p:nvSpPr>
          <p:cNvPr id="177" name="TextShape 3"/>
          <p:cNvSpPr txBox="1"/>
          <p:nvPr/>
        </p:nvSpPr>
        <p:spPr>
          <a:xfrm>
            <a:off x="6553080" y="6356520"/>
            <a:ext cx="2133360" cy="364680"/>
          </a:xfrm>
          <a:prstGeom prst="rect">
            <a:avLst/>
          </a:prstGeom>
          <a:noFill/>
          <a:ln>
            <a:noFill/>
          </a:ln>
        </p:spPr>
        <p:txBody>
          <a:bodyPr anchor="ctr"/>
          <a:p>
            <a:pPr algn="r">
              <a:lnSpc>
                <a:spcPct val="100000"/>
              </a:lnSpc>
            </a:pPr>
            <a:fld id="{31A52BA9-5D52-44FA-903F-E677B840D293}" type="slidenum">
              <a:rPr b="0" lang="en-IN" sz="1200" spc="-1" strike="noStrike">
                <a:solidFill>
                  <a:srgbClr val="8b8b8b"/>
                </a:solidFill>
                <a:latin typeface="Calibri"/>
              </a:rPr>
              <a:t>&lt;number&gt;</a:t>
            </a:fld>
            <a:endParaRPr b="0" lang="en-IN" sz="1200" spc="-1" strike="noStrike">
              <a:latin typeface="Times New Roman"/>
            </a:endParaRPr>
          </a:p>
        </p:txBody>
      </p:sp>
      <p:pic>
        <p:nvPicPr>
          <p:cNvPr id="178" name="Picture 2" descr=""/>
          <p:cNvPicPr/>
          <p:nvPr/>
        </p:nvPicPr>
        <p:blipFill>
          <a:blip r:embed="rId1"/>
          <a:stretch/>
        </p:blipFill>
        <p:spPr>
          <a:xfrm>
            <a:off x="609480" y="2057400"/>
            <a:ext cx="7114680" cy="3857400"/>
          </a:xfrm>
          <a:prstGeom prst="rect">
            <a:avLst/>
          </a:prstGeom>
          <a:ln w="9360">
            <a:noFill/>
          </a:ln>
        </p:spPr>
      </p:pic>
    </p:spTree>
  </p:cSld>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9" name="TextShape 1"/>
          <p:cNvSpPr txBox="1"/>
          <p:nvPr/>
        </p:nvSpPr>
        <p:spPr>
          <a:xfrm>
            <a:off x="762120" y="228600"/>
            <a:ext cx="8162640" cy="641160"/>
          </a:xfrm>
          <a:prstGeom prst="rect">
            <a:avLst/>
          </a:prstGeom>
          <a:gradFill rotWithShape="0">
            <a:gsLst>
              <a:gs pos="0">
                <a:srgbClr val="bfecff"/>
              </a:gs>
              <a:gs pos="100000">
                <a:srgbClr val="e6f7ff"/>
              </a:gs>
            </a:gsLst>
            <a:lin ang="16200000"/>
          </a:gradFill>
          <a:ln w="9360">
            <a:solidFill>
              <a:srgbClr val="46aac4"/>
            </a:solidFill>
            <a:round/>
          </a:ln>
        </p:spPr>
        <p:txBody>
          <a:bodyPr anchor="ctr"/>
          <a:p>
            <a:pPr algn="ctr">
              <a:lnSpc>
                <a:spcPct val="100000"/>
              </a:lnSpc>
            </a:pPr>
            <a:r>
              <a:rPr b="1" lang="en-US" sz="3600" spc="-1" strike="noStrike">
                <a:solidFill>
                  <a:srgbClr val="0000ff"/>
                </a:solidFill>
                <a:latin typeface="Times New Roman"/>
                <a:ea typeface="ＭＳ Ｐゴシック"/>
              </a:rPr>
              <a:t>Loading object code into memory</a:t>
            </a:r>
            <a:r>
              <a:rPr b="1" lang="en-US" sz="3600" spc="-1" strike="noStrike">
                <a:solidFill>
                  <a:srgbClr val="0000ff"/>
                </a:solidFill>
                <a:latin typeface="Calibri"/>
                <a:ea typeface="ＭＳ Ｐゴシック"/>
              </a:rPr>
              <a:t> </a:t>
            </a:r>
            <a:endParaRPr b="0" lang="en-US" sz="3600" spc="-1" strike="noStrike">
              <a:solidFill>
                <a:srgbClr val="000000"/>
              </a:solidFill>
              <a:latin typeface="Calibri"/>
            </a:endParaRPr>
          </a:p>
        </p:txBody>
      </p:sp>
      <p:sp>
        <p:nvSpPr>
          <p:cNvPr id="180" name="TextShape 2"/>
          <p:cNvSpPr txBox="1"/>
          <p:nvPr/>
        </p:nvSpPr>
        <p:spPr>
          <a:xfrm>
            <a:off x="990720" y="1676520"/>
            <a:ext cx="3885840" cy="4495320"/>
          </a:xfrm>
          <a:prstGeom prst="rect">
            <a:avLst/>
          </a:prstGeom>
          <a:noFill/>
          <a:ln>
            <a:noFill/>
          </a:ln>
        </p:spPr>
        <p:txBody>
          <a:bodyPr/>
          <a:p>
            <a:pPr marL="343080" indent="-342720">
              <a:lnSpc>
                <a:spcPct val="80000"/>
              </a:lnSpc>
              <a:spcBef>
                <a:spcPts val="281"/>
              </a:spcBef>
            </a:pPr>
            <a:r>
              <a:rPr b="1" lang="en-US" sz="1400" spc="-1" strike="noStrike">
                <a:solidFill>
                  <a:srgbClr val="000000"/>
                </a:solidFill>
                <a:latin typeface="Times New Roman"/>
                <a:ea typeface="ＭＳ Ｐゴシック"/>
              </a:rPr>
              <a:t>Program name: start</a:t>
            </a:r>
            <a:endParaRPr b="0" lang="en-US" sz="1400" spc="-1" strike="noStrike">
              <a:solidFill>
                <a:srgbClr val="000000"/>
              </a:solidFill>
              <a:latin typeface="Calibri"/>
            </a:endParaRPr>
          </a:p>
          <a:p>
            <a:pPr marL="343080" indent="-342720">
              <a:lnSpc>
                <a:spcPct val="80000"/>
              </a:lnSpc>
              <a:spcBef>
                <a:spcPts val="281"/>
              </a:spcBef>
            </a:pPr>
            <a:r>
              <a:rPr b="1" lang="en-US" sz="1400" spc="-1" strike="noStrike">
                <a:solidFill>
                  <a:srgbClr val="000000"/>
                </a:solidFill>
                <a:latin typeface="Times New Roman"/>
                <a:ea typeface="ＭＳ Ｐゴシック"/>
              </a:rPr>
              <a:t>Starting address text: x200</a:t>
            </a:r>
            <a:endParaRPr b="0" lang="en-US" sz="1400" spc="-1" strike="noStrike">
              <a:solidFill>
                <a:srgbClr val="000000"/>
              </a:solidFill>
              <a:latin typeface="Calibri"/>
            </a:endParaRPr>
          </a:p>
          <a:p>
            <a:pPr marL="343080" indent="-342720">
              <a:lnSpc>
                <a:spcPct val="80000"/>
              </a:lnSpc>
              <a:spcBef>
                <a:spcPts val="281"/>
              </a:spcBef>
            </a:pPr>
            <a:r>
              <a:rPr b="1" lang="en-US" sz="1400" spc="-1" strike="noStrike">
                <a:solidFill>
                  <a:srgbClr val="000000"/>
                </a:solidFill>
                <a:latin typeface="Times New Roman"/>
                <a:ea typeface="ＭＳ Ｐゴシック"/>
              </a:rPr>
              <a:t>Length of text in bytes: x14</a:t>
            </a:r>
            <a:endParaRPr b="0" lang="en-US" sz="1400" spc="-1" strike="noStrike">
              <a:solidFill>
                <a:srgbClr val="000000"/>
              </a:solidFill>
              <a:latin typeface="Calibri"/>
            </a:endParaRPr>
          </a:p>
          <a:p>
            <a:pPr marL="343080" indent="-342720">
              <a:lnSpc>
                <a:spcPct val="80000"/>
              </a:lnSpc>
              <a:spcBef>
                <a:spcPts val="281"/>
              </a:spcBef>
            </a:pPr>
            <a:r>
              <a:rPr b="1" lang="en-US" sz="1400" spc="-1" strike="noStrike">
                <a:solidFill>
                  <a:srgbClr val="000000"/>
                </a:solidFill>
                <a:latin typeface="Times New Roman"/>
                <a:ea typeface="ＭＳ Ｐゴシック"/>
              </a:rPr>
              <a:t>Starting address data: x20A</a:t>
            </a:r>
            <a:endParaRPr b="0" lang="en-US" sz="1400" spc="-1" strike="noStrike">
              <a:solidFill>
                <a:srgbClr val="000000"/>
              </a:solidFill>
              <a:latin typeface="Calibri"/>
            </a:endParaRPr>
          </a:p>
          <a:p>
            <a:pPr marL="343080" indent="-342720">
              <a:lnSpc>
                <a:spcPct val="80000"/>
              </a:lnSpc>
              <a:spcBef>
                <a:spcPts val="281"/>
              </a:spcBef>
            </a:pPr>
            <a:r>
              <a:rPr b="1" lang="en-US" sz="1400" spc="-1" strike="noStrike">
                <a:solidFill>
                  <a:srgbClr val="000000"/>
                </a:solidFill>
                <a:latin typeface="Times New Roman"/>
                <a:ea typeface="ＭＳ Ｐゴシック"/>
              </a:rPr>
              <a:t>Length of data in bytes: 8</a:t>
            </a:r>
            <a:endParaRPr b="0" lang="en-US" sz="1400" spc="-1" strike="noStrike">
              <a:solidFill>
                <a:srgbClr val="000000"/>
              </a:solidFill>
              <a:latin typeface="Calibri"/>
            </a:endParaRPr>
          </a:p>
          <a:p>
            <a:pPr marL="343080" indent="-342720">
              <a:lnSpc>
                <a:spcPct val="80000"/>
              </a:lnSpc>
              <a:spcBef>
                <a:spcPts val="281"/>
              </a:spcBef>
            </a:pPr>
            <a:r>
              <a:rPr b="1" lang="en-US" sz="1400" spc="-1" strike="noStrike">
                <a:solidFill>
                  <a:srgbClr val="000000"/>
                </a:solidFill>
                <a:latin typeface="Times New Roman"/>
                <a:ea typeface="ＭＳ Ｐゴシック"/>
              </a:rPr>
              <a:t> </a:t>
            </a:r>
            <a:r>
              <a:rPr b="1" lang="en-US" sz="1400" spc="-1" strike="noStrike">
                <a:solidFill>
                  <a:srgbClr val="000000"/>
                </a:solidFill>
                <a:latin typeface="Times New Roman"/>
                <a:ea typeface="ＭＳ Ｐゴシック"/>
              </a:rPr>
              <a:t>	</a:t>
            </a:r>
            <a:endParaRPr b="0" lang="en-US" sz="1400" spc="-1" strike="noStrike">
              <a:solidFill>
                <a:srgbClr val="000000"/>
              </a:solidFill>
              <a:latin typeface="Calibri"/>
            </a:endParaRPr>
          </a:p>
          <a:p>
            <a:pPr marL="343080" indent="-342720">
              <a:lnSpc>
                <a:spcPct val="80000"/>
              </a:lnSpc>
              <a:spcBef>
                <a:spcPts val="281"/>
              </a:spcBef>
            </a:pPr>
            <a:r>
              <a:rPr b="1" lang="en-US" sz="1400" spc="-1" strike="noStrike">
                <a:solidFill>
                  <a:srgbClr val="000000"/>
                </a:solidFill>
                <a:latin typeface="Times New Roman"/>
                <a:ea typeface="ＭＳ Ｐゴシック"/>
              </a:rPr>
              <a:t>0001000000001001</a:t>
            </a:r>
            <a:r>
              <a:rPr b="1" lang="en-US" sz="1400" spc="-1" strike="noStrike">
                <a:solidFill>
                  <a:srgbClr val="ff0000"/>
                </a:solidFill>
                <a:latin typeface="Times New Roman"/>
                <a:ea typeface="ＭＳ Ｐゴシック"/>
              </a:rPr>
              <a:t>  </a:t>
            </a:r>
            <a:r>
              <a:rPr b="1" lang="en-US" sz="1400" spc="-1" strike="noStrike">
                <a:solidFill>
                  <a:srgbClr val="000000"/>
                </a:solidFill>
                <a:latin typeface="Times New Roman"/>
                <a:ea typeface="ＭＳ Ｐゴシック"/>
              </a:rPr>
              <a:t>   </a:t>
            </a:r>
            <a:endParaRPr b="0" lang="en-US" sz="1400" spc="-1" strike="noStrike">
              <a:solidFill>
                <a:srgbClr val="000000"/>
              </a:solidFill>
              <a:latin typeface="Calibri"/>
            </a:endParaRPr>
          </a:p>
          <a:p>
            <a:pPr marL="343080" indent="-342720">
              <a:lnSpc>
                <a:spcPct val="80000"/>
              </a:lnSpc>
              <a:spcBef>
                <a:spcPts val="281"/>
              </a:spcBef>
            </a:pPr>
            <a:r>
              <a:rPr b="1" lang="en-US" sz="1400" spc="-1" strike="noStrike">
                <a:solidFill>
                  <a:srgbClr val="000000"/>
                </a:solidFill>
                <a:latin typeface="Times New Roman"/>
                <a:ea typeface="ＭＳ Ｐゴシック"/>
              </a:rPr>
              <a:t>0010000000001001</a:t>
            </a:r>
            <a:endParaRPr b="0" lang="en-US" sz="1400" spc="-1" strike="noStrike">
              <a:solidFill>
                <a:srgbClr val="000000"/>
              </a:solidFill>
              <a:latin typeface="Calibri"/>
            </a:endParaRPr>
          </a:p>
          <a:p>
            <a:pPr marL="343080" indent="-342720">
              <a:lnSpc>
                <a:spcPct val="80000"/>
              </a:lnSpc>
              <a:spcBef>
                <a:spcPts val="281"/>
              </a:spcBef>
            </a:pPr>
            <a:r>
              <a:rPr b="1" lang="en-US" sz="1400" spc="-1" strike="noStrike">
                <a:solidFill>
                  <a:srgbClr val="000000"/>
                </a:solidFill>
                <a:latin typeface="Times New Roman"/>
                <a:ea typeface="ＭＳ Ｐゴシック"/>
              </a:rPr>
              <a:t>0011000000000111</a:t>
            </a:r>
            <a:r>
              <a:rPr b="1" lang="en-US" sz="1400" spc="-1" strike="noStrike">
                <a:solidFill>
                  <a:srgbClr val="0000ff"/>
                </a:solidFill>
                <a:latin typeface="Times New Roman"/>
                <a:ea typeface="ＭＳ Ｐゴシック"/>
              </a:rPr>
              <a:t>  </a:t>
            </a:r>
            <a:endParaRPr b="0" lang="en-US" sz="1400" spc="-1" strike="noStrike">
              <a:solidFill>
                <a:srgbClr val="000000"/>
              </a:solidFill>
              <a:latin typeface="Calibri"/>
            </a:endParaRPr>
          </a:p>
          <a:p>
            <a:pPr marL="343080" indent="-342720">
              <a:lnSpc>
                <a:spcPct val="80000"/>
              </a:lnSpc>
              <a:spcBef>
                <a:spcPts val="281"/>
              </a:spcBef>
            </a:pPr>
            <a:r>
              <a:rPr b="1" lang="en-US" sz="1400" spc="-1" strike="noStrike">
                <a:solidFill>
                  <a:srgbClr val="000000"/>
                </a:solidFill>
                <a:latin typeface="Times New Roman"/>
                <a:ea typeface="ＭＳ Ｐゴシック"/>
              </a:rPr>
              <a:t>0001000000001000</a:t>
            </a:r>
            <a:endParaRPr b="0" lang="en-US" sz="1400" spc="-1" strike="noStrike">
              <a:solidFill>
                <a:srgbClr val="000000"/>
              </a:solidFill>
              <a:latin typeface="Calibri"/>
            </a:endParaRPr>
          </a:p>
          <a:p>
            <a:pPr marL="343080" indent="-342720">
              <a:lnSpc>
                <a:spcPct val="80000"/>
              </a:lnSpc>
              <a:spcBef>
                <a:spcPts val="281"/>
              </a:spcBef>
            </a:pPr>
            <a:r>
              <a:rPr b="1" lang="en-US" sz="1400" spc="-1" strike="noStrike">
                <a:solidFill>
                  <a:srgbClr val="000000"/>
                </a:solidFill>
                <a:latin typeface="Times New Roman"/>
                <a:ea typeface="ＭＳ Ｐゴシック"/>
              </a:rPr>
              <a:t>0100000000001000</a:t>
            </a:r>
            <a:endParaRPr b="0" lang="en-US" sz="1400" spc="-1" strike="noStrike">
              <a:solidFill>
                <a:srgbClr val="000000"/>
              </a:solidFill>
              <a:latin typeface="Calibri"/>
            </a:endParaRPr>
          </a:p>
          <a:p>
            <a:pPr marL="343080" indent="-342720">
              <a:lnSpc>
                <a:spcPct val="80000"/>
              </a:lnSpc>
              <a:spcBef>
                <a:spcPts val="281"/>
              </a:spcBef>
            </a:pPr>
            <a:r>
              <a:rPr b="1" lang="en-US" sz="1400" spc="-1" strike="noStrike">
                <a:solidFill>
                  <a:srgbClr val="000000"/>
                </a:solidFill>
                <a:latin typeface="Times New Roman"/>
                <a:ea typeface="ＭＳ Ｐゴシック"/>
              </a:rPr>
              <a:t>0011000000000110</a:t>
            </a:r>
            <a:endParaRPr b="0" lang="en-US" sz="1400" spc="-1" strike="noStrike">
              <a:solidFill>
                <a:srgbClr val="000000"/>
              </a:solidFill>
              <a:latin typeface="Calibri"/>
            </a:endParaRPr>
          </a:p>
          <a:p>
            <a:pPr marL="343080" indent="-342720">
              <a:lnSpc>
                <a:spcPct val="80000"/>
              </a:lnSpc>
              <a:spcBef>
                <a:spcPts val="281"/>
              </a:spcBef>
            </a:pPr>
            <a:r>
              <a:rPr b="1" lang="en-US" sz="1400" spc="-1" strike="noStrike">
                <a:solidFill>
                  <a:srgbClr val="000000"/>
                </a:solidFill>
                <a:latin typeface="Times New Roman"/>
                <a:ea typeface="ＭＳ Ｐゴシック"/>
              </a:rPr>
              <a:t>1001000000000000</a:t>
            </a:r>
            <a:r>
              <a:rPr b="1" lang="en-US" sz="1400" spc="-1" strike="noStrike">
                <a:solidFill>
                  <a:srgbClr val="000000"/>
                </a:solidFill>
                <a:latin typeface="Times New Roman"/>
                <a:ea typeface="ＭＳ Ｐゴシック"/>
              </a:rPr>
              <a:t>	</a:t>
            </a:r>
            <a:r>
              <a:rPr b="1" lang="en-US" sz="1400" spc="-1" strike="noStrike">
                <a:solidFill>
                  <a:srgbClr val="000000"/>
                </a:solidFill>
                <a:latin typeface="Times New Roman"/>
                <a:ea typeface="ＭＳ Ｐゴシック"/>
              </a:rPr>
              <a:t>     </a:t>
            </a:r>
            <a:endParaRPr b="0" lang="en-US" sz="1400" spc="-1" strike="noStrike">
              <a:solidFill>
                <a:srgbClr val="000000"/>
              </a:solidFill>
              <a:latin typeface="Calibri"/>
            </a:endParaRPr>
          </a:p>
          <a:p>
            <a:pPr marL="343080" indent="-342720">
              <a:lnSpc>
                <a:spcPct val="80000"/>
              </a:lnSpc>
              <a:spcBef>
                <a:spcPts val="281"/>
              </a:spcBef>
            </a:pPr>
            <a:r>
              <a:rPr b="1" lang="en-US" sz="1400" spc="-1" strike="noStrike">
                <a:solidFill>
                  <a:srgbClr val="000000"/>
                </a:solidFill>
                <a:latin typeface="Times New Roman"/>
                <a:ea typeface="ＭＳ Ｐゴシック"/>
              </a:rPr>
              <a:t>1000111111111000    </a:t>
            </a:r>
            <a:endParaRPr b="0" lang="en-US" sz="1400" spc="-1" strike="noStrike">
              <a:solidFill>
                <a:srgbClr val="000000"/>
              </a:solidFill>
              <a:latin typeface="Calibri"/>
            </a:endParaRPr>
          </a:p>
          <a:p>
            <a:pPr marL="343080" indent="-342720">
              <a:lnSpc>
                <a:spcPct val="80000"/>
              </a:lnSpc>
              <a:spcBef>
                <a:spcPts val="281"/>
              </a:spcBef>
            </a:pPr>
            <a:r>
              <a:rPr b="1" lang="en-US" sz="1400" spc="-1" strike="noStrike">
                <a:solidFill>
                  <a:srgbClr val="000000"/>
                </a:solidFill>
                <a:latin typeface="Times New Roman"/>
                <a:ea typeface="ＭＳ Ｐゴシック"/>
              </a:rPr>
              <a:t>0001000000000001</a:t>
            </a:r>
            <a:endParaRPr b="0" lang="en-US" sz="1400" spc="-1" strike="noStrike">
              <a:solidFill>
                <a:srgbClr val="000000"/>
              </a:solidFill>
              <a:latin typeface="Calibri"/>
            </a:endParaRPr>
          </a:p>
          <a:p>
            <a:pPr marL="343080" indent="-342720">
              <a:lnSpc>
                <a:spcPct val="80000"/>
              </a:lnSpc>
              <a:spcBef>
                <a:spcPts val="281"/>
              </a:spcBef>
            </a:pPr>
            <a:r>
              <a:rPr b="1" lang="en-US" sz="1400" spc="-1" strike="noStrike">
                <a:solidFill>
                  <a:srgbClr val="000000"/>
                </a:solidFill>
                <a:latin typeface="Times New Roman"/>
                <a:ea typeface="ＭＳ Ｐゴシック"/>
              </a:rPr>
              <a:t>0111000000000000     </a:t>
            </a:r>
            <a:endParaRPr b="0" lang="en-US" sz="1400" spc="-1" strike="noStrike">
              <a:solidFill>
                <a:srgbClr val="000000"/>
              </a:solidFill>
              <a:latin typeface="Calibri"/>
            </a:endParaRPr>
          </a:p>
          <a:p>
            <a:pPr marL="343080" indent="-342720">
              <a:lnSpc>
                <a:spcPct val="80000"/>
              </a:lnSpc>
              <a:spcBef>
                <a:spcPts val="281"/>
              </a:spcBef>
            </a:pPr>
            <a:r>
              <a:rPr b="1" lang="en-US" sz="1400" spc="-1" strike="noStrike">
                <a:solidFill>
                  <a:srgbClr val="000000"/>
                </a:solidFill>
                <a:latin typeface="Times New Roman"/>
                <a:ea typeface="ＭＳ Ｐゴシック"/>
              </a:rPr>
              <a:t>0000000000000000</a:t>
            </a:r>
            <a:endParaRPr b="0" lang="en-US" sz="1400" spc="-1" strike="noStrike">
              <a:solidFill>
                <a:srgbClr val="000000"/>
              </a:solidFill>
              <a:latin typeface="Calibri"/>
            </a:endParaRPr>
          </a:p>
          <a:p>
            <a:pPr marL="343080" indent="-342720">
              <a:lnSpc>
                <a:spcPct val="80000"/>
              </a:lnSpc>
              <a:spcBef>
                <a:spcPts val="281"/>
              </a:spcBef>
            </a:pPr>
            <a:r>
              <a:rPr b="1" lang="en-US" sz="1400" spc="-1" strike="noStrike">
                <a:solidFill>
                  <a:srgbClr val="000000"/>
                </a:solidFill>
                <a:latin typeface="Times New Roman"/>
                <a:ea typeface="ＭＳ Ｐゴシック"/>
              </a:rPr>
              <a:t>0000000000000101</a:t>
            </a:r>
            <a:endParaRPr b="0" lang="en-US" sz="1400" spc="-1" strike="noStrike">
              <a:solidFill>
                <a:srgbClr val="000000"/>
              </a:solidFill>
              <a:latin typeface="Calibri"/>
            </a:endParaRPr>
          </a:p>
          <a:p>
            <a:pPr marL="343080" indent="-342720">
              <a:lnSpc>
                <a:spcPct val="80000"/>
              </a:lnSpc>
              <a:spcBef>
                <a:spcPts val="281"/>
              </a:spcBef>
            </a:pPr>
            <a:r>
              <a:rPr b="1" lang="en-US" sz="1400" spc="-1" strike="noStrike">
                <a:solidFill>
                  <a:srgbClr val="000000"/>
                </a:solidFill>
                <a:latin typeface="Times New Roman"/>
                <a:ea typeface="ＭＳ Ｐゴシック"/>
              </a:rPr>
              <a:t>0000000000000011</a:t>
            </a:r>
            <a:endParaRPr b="0" lang="en-US" sz="1400" spc="-1" strike="noStrike">
              <a:solidFill>
                <a:srgbClr val="000000"/>
              </a:solidFill>
              <a:latin typeface="Calibri"/>
            </a:endParaRPr>
          </a:p>
          <a:p>
            <a:pPr marL="343080" indent="-342720">
              <a:lnSpc>
                <a:spcPct val="80000"/>
              </a:lnSpc>
              <a:spcBef>
                <a:spcPts val="281"/>
              </a:spcBef>
            </a:pPr>
            <a:r>
              <a:rPr b="1" lang="en-US" sz="1400" spc="-1" strike="noStrike">
                <a:solidFill>
                  <a:srgbClr val="000000"/>
                </a:solidFill>
                <a:latin typeface="Times New Roman"/>
                <a:ea typeface="ＭＳ Ｐゴシック"/>
              </a:rPr>
              <a:t>0000000000000001</a:t>
            </a:r>
            <a:endParaRPr b="0" lang="en-US" sz="1400" spc="-1" strike="noStrike">
              <a:solidFill>
                <a:srgbClr val="000000"/>
              </a:solidFill>
              <a:latin typeface="Calibri"/>
            </a:endParaRPr>
          </a:p>
        </p:txBody>
      </p:sp>
      <p:sp>
        <p:nvSpPr>
          <p:cNvPr id="181" name="CustomShape 3"/>
          <p:cNvSpPr/>
          <p:nvPr/>
        </p:nvSpPr>
        <p:spPr>
          <a:xfrm>
            <a:off x="990720" y="1600200"/>
            <a:ext cx="2514240" cy="4419360"/>
          </a:xfrm>
          <a:prstGeom prst="rect">
            <a:avLst/>
          </a:prstGeom>
          <a:noFill/>
          <a:ln w="9360">
            <a:solidFill>
              <a:schemeClr val="tx1"/>
            </a:solidFill>
            <a:miter/>
          </a:ln>
        </p:spPr>
        <p:style>
          <a:lnRef idx="0"/>
          <a:fillRef idx="0"/>
          <a:effectRef idx="0"/>
          <a:fontRef idx="minor"/>
        </p:style>
      </p:sp>
      <p:sp>
        <p:nvSpPr>
          <p:cNvPr id="182" name="Line 4"/>
          <p:cNvSpPr/>
          <p:nvPr/>
        </p:nvSpPr>
        <p:spPr>
          <a:xfrm>
            <a:off x="990360" y="2819160"/>
            <a:ext cx="2514600" cy="360"/>
          </a:xfrm>
          <a:prstGeom prst="line">
            <a:avLst/>
          </a:prstGeom>
          <a:ln w="9360">
            <a:solidFill>
              <a:schemeClr val="tx1"/>
            </a:solidFill>
            <a:round/>
          </a:ln>
        </p:spPr>
        <p:style>
          <a:lnRef idx="0"/>
          <a:fillRef idx="0"/>
          <a:effectRef idx="0"/>
          <a:fontRef idx="minor"/>
        </p:style>
      </p:sp>
      <p:sp>
        <p:nvSpPr>
          <p:cNvPr id="183" name="Line 5"/>
          <p:cNvSpPr/>
          <p:nvPr/>
        </p:nvSpPr>
        <p:spPr>
          <a:xfrm>
            <a:off x="990360" y="5105160"/>
            <a:ext cx="2514600" cy="360"/>
          </a:xfrm>
          <a:prstGeom prst="line">
            <a:avLst/>
          </a:prstGeom>
          <a:ln w="9360">
            <a:solidFill>
              <a:schemeClr val="tx1"/>
            </a:solidFill>
            <a:round/>
          </a:ln>
        </p:spPr>
        <p:style>
          <a:lnRef idx="0"/>
          <a:fillRef idx="0"/>
          <a:effectRef idx="0"/>
          <a:fontRef idx="minor"/>
        </p:style>
      </p:sp>
      <p:sp>
        <p:nvSpPr>
          <p:cNvPr id="184" name="CustomShape 6"/>
          <p:cNvSpPr/>
          <p:nvPr/>
        </p:nvSpPr>
        <p:spPr>
          <a:xfrm>
            <a:off x="3507840" y="1600200"/>
            <a:ext cx="927720" cy="364680"/>
          </a:xfrm>
          <a:prstGeom prst="rect">
            <a:avLst/>
          </a:prstGeom>
          <a:noFill/>
          <a:ln w="9360">
            <a:noFill/>
          </a:ln>
        </p:spPr>
        <p:style>
          <a:lnRef idx="0"/>
          <a:fillRef idx="0"/>
          <a:effectRef idx="0"/>
          <a:fontRef idx="minor"/>
        </p:style>
        <p:txBody>
          <a:bodyPr wrap="none" lIns="90000" rIns="90000" tIns="45000" bIns="45000"/>
          <a:p>
            <a:pPr>
              <a:lnSpc>
                <a:spcPct val="100000"/>
              </a:lnSpc>
            </a:pPr>
            <a:r>
              <a:rPr b="0" lang="en-IN" sz="1800" spc="-1" strike="noStrike">
                <a:solidFill>
                  <a:srgbClr val="000000"/>
                </a:solidFill>
                <a:latin typeface="Arial"/>
              </a:rPr>
              <a:t>Header</a:t>
            </a:r>
            <a:endParaRPr b="0" lang="en-IN" sz="1800" spc="-1" strike="noStrike">
              <a:latin typeface="Arial"/>
            </a:endParaRPr>
          </a:p>
        </p:txBody>
      </p:sp>
      <p:sp>
        <p:nvSpPr>
          <p:cNvPr id="185" name="CustomShape 7"/>
          <p:cNvSpPr/>
          <p:nvPr/>
        </p:nvSpPr>
        <p:spPr>
          <a:xfrm>
            <a:off x="3519720" y="3657600"/>
            <a:ext cx="1386720" cy="364680"/>
          </a:xfrm>
          <a:prstGeom prst="rect">
            <a:avLst/>
          </a:prstGeom>
          <a:noFill/>
          <a:ln w="9360">
            <a:noFill/>
          </a:ln>
        </p:spPr>
        <p:style>
          <a:lnRef idx="0"/>
          <a:fillRef idx="0"/>
          <a:effectRef idx="0"/>
          <a:fontRef idx="minor"/>
        </p:style>
        <p:txBody>
          <a:bodyPr wrap="none" lIns="90000" rIns="90000" tIns="45000" bIns="45000"/>
          <a:p>
            <a:pPr>
              <a:lnSpc>
                <a:spcPct val="100000"/>
              </a:lnSpc>
            </a:pPr>
            <a:r>
              <a:rPr b="0" lang="en-IN" sz="1800" spc="-1" strike="noStrike">
                <a:solidFill>
                  <a:srgbClr val="000000"/>
                </a:solidFill>
                <a:latin typeface="Arial"/>
              </a:rPr>
              <a:t>Text section</a:t>
            </a:r>
            <a:endParaRPr b="0" lang="en-IN" sz="1800" spc="-1" strike="noStrike">
              <a:latin typeface="Arial"/>
            </a:endParaRPr>
          </a:p>
        </p:txBody>
      </p:sp>
      <p:sp>
        <p:nvSpPr>
          <p:cNvPr id="186" name="CustomShape 8"/>
          <p:cNvSpPr/>
          <p:nvPr/>
        </p:nvSpPr>
        <p:spPr>
          <a:xfrm>
            <a:off x="3507480" y="5334120"/>
            <a:ext cx="1449000" cy="364680"/>
          </a:xfrm>
          <a:prstGeom prst="rect">
            <a:avLst/>
          </a:prstGeom>
          <a:noFill/>
          <a:ln w="9360">
            <a:noFill/>
          </a:ln>
        </p:spPr>
        <p:style>
          <a:lnRef idx="0"/>
          <a:fillRef idx="0"/>
          <a:effectRef idx="0"/>
          <a:fontRef idx="minor"/>
        </p:style>
        <p:txBody>
          <a:bodyPr wrap="none" lIns="90000" rIns="90000" tIns="45000" bIns="45000"/>
          <a:p>
            <a:pPr>
              <a:lnSpc>
                <a:spcPct val="100000"/>
              </a:lnSpc>
            </a:pPr>
            <a:r>
              <a:rPr b="0" lang="en-IN" sz="1800" spc="-1" strike="noStrike">
                <a:solidFill>
                  <a:srgbClr val="000000"/>
                </a:solidFill>
                <a:latin typeface="Arial"/>
              </a:rPr>
              <a:t>Data section</a:t>
            </a:r>
            <a:endParaRPr b="0" lang="en-IN" sz="1800" spc="-1" strike="noStrike">
              <a:latin typeface="Arial"/>
            </a:endParaRPr>
          </a:p>
        </p:txBody>
      </p:sp>
      <p:sp>
        <p:nvSpPr>
          <p:cNvPr id="187" name="CustomShape 9"/>
          <p:cNvSpPr/>
          <p:nvPr/>
        </p:nvSpPr>
        <p:spPr>
          <a:xfrm>
            <a:off x="6095880" y="1523880"/>
            <a:ext cx="1828440" cy="4571640"/>
          </a:xfrm>
          <a:prstGeom prst="rect">
            <a:avLst/>
          </a:prstGeom>
          <a:noFill/>
          <a:ln w="9360">
            <a:solidFill>
              <a:schemeClr val="tx1"/>
            </a:solidFill>
            <a:miter/>
          </a:ln>
        </p:spPr>
        <p:style>
          <a:lnRef idx="0"/>
          <a:fillRef idx="0"/>
          <a:effectRef idx="0"/>
          <a:fontRef idx="minor"/>
        </p:style>
      </p:sp>
      <p:sp>
        <p:nvSpPr>
          <p:cNvPr id="188" name="CustomShape 10"/>
          <p:cNvSpPr/>
          <p:nvPr/>
        </p:nvSpPr>
        <p:spPr>
          <a:xfrm>
            <a:off x="5946840" y="1066680"/>
            <a:ext cx="2412360" cy="364680"/>
          </a:xfrm>
          <a:prstGeom prst="rect">
            <a:avLst/>
          </a:prstGeom>
          <a:noFill/>
          <a:ln w="9360">
            <a:noFill/>
          </a:ln>
        </p:spPr>
        <p:style>
          <a:lnRef idx="0"/>
          <a:fillRef idx="0"/>
          <a:effectRef idx="0"/>
          <a:fontRef idx="minor"/>
        </p:style>
        <p:txBody>
          <a:bodyPr wrap="none" lIns="90000" rIns="90000" tIns="45000" bIns="45000"/>
          <a:p>
            <a:pPr>
              <a:lnSpc>
                <a:spcPct val="100000"/>
              </a:lnSpc>
            </a:pPr>
            <a:r>
              <a:rPr b="0" lang="en-IN" sz="1800" spc="-1" strike="noStrike">
                <a:solidFill>
                  <a:srgbClr val="000000"/>
                </a:solidFill>
                <a:latin typeface="Arial"/>
              </a:rPr>
              <a:t>Run time environment</a:t>
            </a:r>
            <a:endParaRPr b="0" lang="en-IN" sz="1800" spc="-1" strike="noStrike">
              <a:latin typeface="Arial"/>
            </a:endParaRPr>
          </a:p>
        </p:txBody>
      </p:sp>
      <p:sp>
        <p:nvSpPr>
          <p:cNvPr id="189" name="CustomShape 11"/>
          <p:cNvSpPr/>
          <p:nvPr/>
        </p:nvSpPr>
        <p:spPr>
          <a:xfrm>
            <a:off x="6642720" y="1905120"/>
            <a:ext cx="728280" cy="364680"/>
          </a:xfrm>
          <a:prstGeom prst="rect">
            <a:avLst/>
          </a:prstGeom>
          <a:noFill/>
          <a:ln w="9360">
            <a:noFill/>
          </a:ln>
        </p:spPr>
        <p:style>
          <a:lnRef idx="0"/>
          <a:fillRef idx="0"/>
          <a:effectRef idx="0"/>
          <a:fontRef idx="minor"/>
        </p:style>
        <p:txBody>
          <a:bodyPr wrap="none" lIns="90000" rIns="90000" tIns="45000" bIns="45000"/>
          <a:p>
            <a:pPr>
              <a:lnSpc>
                <a:spcPct val="100000"/>
              </a:lnSpc>
            </a:pPr>
            <a:r>
              <a:rPr b="0" lang="en-IN" sz="1800" spc="-1" strike="noStrike">
                <a:solidFill>
                  <a:srgbClr val="000000"/>
                </a:solidFill>
                <a:latin typeface="Arial"/>
              </a:rPr>
              <a:t>Text  </a:t>
            </a:r>
            <a:endParaRPr b="0" lang="en-IN" sz="1800" spc="-1" strike="noStrike">
              <a:latin typeface="Arial"/>
            </a:endParaRPr>
          </a:p>
        </p:txBody>
      </p:sp>
      <p:sp>
        <p:nvSpPr>
          <p:cNvPr id="190" name="Line 12"/>
          <p:cNvSpPr/>
          <p:nvPr/>
        </p:nvSpPr>
        <p:spPr>
          <a:xfrm>
            <a:off x="6095880" y="2590560"/>
            <a:ext cx="1828800" cy="360"/>
          </a:xfrm>
          <a:prstGeom prst="line">
            <a:avLst/>
          </a:prstGeom>
          <a:ln w="9360">
            <a:solidFill>
              <a:schemeClr val="tx1"/>
            </a:solidFill>
            <a:round/>
          </a:ln>
        </p:spPr>
        <p:style>
          <a:lnRef idx="0"/>
          <a:fillRef idx="0"/>
          <a:effectRef idx="0"/>
          <a:fontRef idx="minor"/>
        </p:style>
      </p:sp>
      <p:sp>
        <p:nvSpPr>
          <p:cNvPr id="191" name="Line 13"/>
          <p:cNvSpPr/>
          <p:nvPr/>
        </p:nvSpPr>
        <p:spPr>
          <a:xfrm>
            <a:off x="6095880" y="3276360"/>
            <a:ext cx="1828800" cy="360"/>
          </a:xfrm>
          <a:prstGeom prst="line">
            <a:avLst/>
          </a:prstGeom>
          <a:ln w="9360">
            <a:solidFill>
              <a:schemeClr val="tx1"/>
            </a:solidFill>
            <a:round/>
          </a:ln>
        </p:spPr>
        <p:style>
          <a:lnRef idx="0"/>
          <a:fillRef idx="0"/>
          <a:effectRef idx="0"/>
          <a:fontRef idx="minor"/>
        </p:style>
      </p:sp>
      <p:sp>
        <p:nvSpPr>
          <p:cNvPr id="192" name="CustomShape 14"/>
          <p:cNvSpPr/>
          <p:nvPr/>
        </p:nvSpPr>
        <p:spPr>
          <a:xfrm>
            <a:off x="6630840" y="2743200"/>
            <a:ext cx="790560" cy="364680"/>
          </a:xfrm>
          <a:prstGeom prst="rect">
            <a:avLst/>
          </a:prstGeom>
          <a:noFill/>
          <a:ln w="9360">
            <a:noFill/>
          </a:ln>
        </p:spPr>
        <p:style>
          <a:lnRef idx="0"/>
          <a:fillRef idx="0"/>
          <a:effectRef idx="0"/>
          <a:fontRef idx="minor"/>
        </p:style>
        <p:txBody>
          <a:bodyPr wrap="none" lIns="90000" rIns="90000" tIns="45000" bIns="45000"/>
          <a:p>
            <a:pPr>
              <a:lnSpc>
                <a:spcPct val="100000"/>
              </a:lnSpc>
            </a:pPr>
            <a:r>
              <a:rPr b="0" lang="en-IN" sz="1800" spc="-1" strike="noStrike">
                <a:solidFill>
                  <a:srgbClr val="000000"/>
                </a:solidFill>
                <a:latin typeface="Arial"/>
              </a:rPr>
              <a:t>Data  </a:t>
            </a:r>
            <a:endParaRPr b="0" lang="en-IN" sz="1800" spc="-1" strike="noStrike">
              <a:latin typeface="Arial"/>
            </a:endParaRPr>
          </a:p>
        </p:txBody>
      </p:sp>
      <p:sp>
        <p:nvSpPr>
          <p:cNvPr id="193" name="Line 15"/>
          <p:cNvSpPr/>
          <p:nvPr/>
        </p:nvSpPr>
        <p:spPr>
          <a:xfrm>
            <a:off x="6095880" y="5486400"/>
            <a:ext cx="1828800" cy="360"/>
          </a:xfrm>
          <a:prstGeom prst="line">
            <a:avLst/>
          </a:prstGeom>
          <a:ln w="9360">
            <a:solidFill>
              <a:schemeClr val="tx1"/>
            </a:solidFill>
            <a:round/>
          </a:ln>
        </p:spPr>
        <p:style>
          <a:lnRef idx="0"/>
          <a:fillRef idx="0"/>
          <a:effectRef idx="0"/>
          <a:fontRef idx="minor"/>
        </p:style>
      </p:sp>
      <p:sp>
        <p:nvSpPr>
          <p:cNvPr id="194" name="CustomShape 16"/>
          <p:cNvSpPr/>
          <p:nvPr/>
        </p:nvSpPr>
        <p:spPr>
          <a:xfrm>
            <a:off x="6553800" y="5638680"/>
            <a:ext cx="880560" cy="364680"/>
          </a:xfrm>
          <a:prstGeom prst="rect">
            <a:avLst/>
          </a:prstGeom>
          <a:noFill/>
          <a:ln w="9360">
            <a:noFill/>
          </a:ln>
        </p:spPr>
        <p:style>
          <a:lnRef idx="0"/>
          <a:fillRef idx="0"/>
          <a:effectRef idx="0"/>
          <a:fontRef idx="minor"/>
        </p:style>
        <p:txBody>
          <a:bodyPr wrap="none" lIns="90000" rIns="90000" tIns="45000" bIns="45000"/>
          <a:p>
            <a:pPr>
              <a:lnSpc>
                <a:spcPct val="100000"/>
              </a:lnSpc>
            </a:pPr>
            <a:r>
              <a:rPr b="0" lang="en-IN" sz="1800" spc="-1" strike="noStrike">
                <a:solidFill>
                  <a:srgbClr val="000000"/>
                </a:solidFill>
                <a:latin typeface="Arial"/>
              </a:rPr>
              <a:t>Stack  </a:t>
            </a:r>
            <a:endParaRPr b="0" lang="en-IN" sz="1800" spc="-1" strike="noStrike">
              <a:latin typeface="Arial"/>
            </a:endParaRPr>
          </a:p>
        </p:txBody>
      </p:sp>
      <p:sp>
        <p:nvSpPr>
          <p:cNvPr id="195" name="CustomShape 17"/>
          <p:cNvSpPr/>
          <p:nvPr/>
        </p:nvSpPr>
        <p:spPr>
          <a:xfrm>
            <a:off x="6631200" y="3429000"/>
            <a:ext cx="853200" cy="364680"/>
          </a:xfrm>
          <a:prstGeom prst="rect">
            <a:avLst/>
          </a:prstGeom>
          <a:noFill/>
          <a:ln w="9360">
            <a:noFill/>
          </a:ln>
        </p:spPr>
        <p:style>
          <a:lnRef idx="0"/>
          <a:fillRef idx="0"/>
          <a:effectRef idx="0"/>
          <a:fontRef idx="minor"/>
        </p:style>
        <p:txBody>
          <a:bodyPr wrap="none" lIns="90000" rIns="90000" tIns="45000" bIns="45000"/>
          <a:p>
            <a:pPr>
              <a:lnSpc>
                <a:spcPct val="100000"/>
              </a:lnSpc>
            </a:pPr>
            <a:r>
              <a:rPr b="0" lang="en-IN" sz="1800" spc="-1" strike="noStrike">
                <a:solidFill>
                  <a:srgbClr val="000000"/>
                </a:solidFill>
                <a:latin typeface="Arial"/>
              </a:rPr>
              <a:t>Heap  </a:t>
            </a:r>
            <a:endParaRPr b="0" lang="en-IN" sz="1800" spc="-1" strike="noStrike">
              <a:latin typeface="Arial"/>
            </a:endParaRPr>
          </a:p>
        </p:txBody>
      </p:sp>
      <p:sp>
        <p:nvSpPr>
          <p:cNvPr id="196" name="Line 18"/>
          <p:cNvSpPr/>
          <p:nvPr/>
        </p:nvSpPr>
        <p:spPr>
          <a:xfrm>
            <a:off x="6095880" y="3886200"/>
            <a:ext cx="1828800" cy="360"/>
          </a:xfrm>
          <a:prstGeom prst="line">
            <a:avLst/>
          </a:prstGeom>
          <a:ln w="9360">
            <a:solidFill>
              <a:schemeClr val="tx1"/>
            </a:solidFill>
            <a:round/>
          </a:ln>
        </p:spPr>
        <p:style>
          <a:lnRef idx="0"/>
          <a:fillRef idx="0"/>
          <a:effectRef idx="0"/>
          <a:fontRef idx="minor"/>
        </p:style>
      </p:sp>
      <p:sp>
        <p:nvSpPr>
          <p:cNvPr id="197" name="Line 19"/>
          <p:cNvSpPr/>
          <p:nvPr/>
        </p:nvSpPr>
        <p:spPr>
          <a:xfrm flipV="1">
            <a:off x="3504960" y="2057400"/>
            <a:ext cx="2590920" cy="1523880"/>
          </a:xfrm>
          <a:prstGeom prst="line">
            <a:avLst/>
          </a:prstGeom>
          <a:ln w="9360">
            <a:solidFill>
              <a:schemeClr val="tx1"/>
            </a:solidFill>
            <a:round/>
            <a:tailEnd len="med" type="triangle" w="med"/>
          </a:ln>
        </p:spPr>
        <p:style>
          <a:lnRef idx="0"/>
          <a:fillRef idx="0"/>
          <a:effectRef idx="0"/>
          <a:fontRef idx="minor"/>
        </p:style>
      </p:sp>
      <p:sp>
        <p:nvSpPr>
          <p:cNvPr id="198" name="Line 20"/>
          <p:cNvSpPr/>
          <p:nvPr/>
        </p:nvSpPr>
        <p:spPr>
          <a:xfrm flipV="1">
            <a:off x="3504960" y="2895480"/>
            <a:ext cx="2590920" cy="2514600"/>
          </a:xfrm>
          <a:prstGeom prst="line">
            <a:avLst/>
          </a:prstGeom>
          <a:ln w="9360">
            <a:solidFill>
              <a:schemeClr val="tx1"/>
            </a:solidFill>
            <a:round/>
            <a:tailEnd len="med" type="triangle" w="med"/>
          </a:ln>
        </p:spPr>
        <p:style>
          <a:lnRef idx="0"/>
          <a:fillRef idx="0"/>
          <a:effectRef idx="0"/>
          <a:fontRef idx="minor"/>
        </p:style>
      </p:sp>
      <p:sp>
        <p:nvSpPr>
          <p:cNvPr id="199" name="Line 21"/>
          <p:cNvSpPr/>
          <p:nvPr/>
        </p:nvSpPr>
        <p:spPr>
          <a:xfrm flipV="1">
            <a:off x="3504960" y="1523880"/>
            <a:ext cx="2590920" cy="533520"/>
          </a:xfrm>
          <a:prstGeom prst="line">
            <a:avLst/>
          </a:prstGeom>
          <a:ln cap="rnd" w="9360">
            <a:solidFill>
              <a:srgbClr val="ff0000"/>
            </a:solidFill>
            <a:custDash>
              <a:ds d="500000" sp="400000"/>
            </a:custDash>
            <a:round/>
            <a:tailEnd len="med" type="triangle" w="med"/>
          </a:ln>
        </p:spPr>
        <p:style>
          <a:lnRef idx="0"/>
          <a:fillRef idx="0"/>
          <a:effectRef idx="0"/>
          <a:fontRef idx="minor"/>
        </p:style>
      </p:sp>
      <p:sp>
        <p:nvSpPr>
          <p:cNvPr id="200" name="Line 22"/>
          <p:cNvSpPr/>
          <p:nvPr/>
        </p:nvSpPr>
        <p:spPr>
          <a:xfrm>
            <a:off x="3504960" y="2438280"/>
            <a:ext cx="2590920" cy="152280"/>
          </a:xfrm>
          <a:prstGeom prst="line">
            <a:avLst/>
          </a:prstGeom>
          <a:ln cap="rnd" w="9360">
            <a:solidFill>
              <a:srgbClr val="ff0000"/>
            </a:solidFill>
            <a:custDash>
              <a:ds d="500000" sp="400000"/>
            </a:custDash>
            <a:round/>
            <a:tailEnd len="med" type="triangle" w="med"/>
          </a:ln>
        </p:spPr>
        <p:style>
          <a:lnRef idx="0"/>
          <a:fillRef idx="0"/>
          <a:effectRef idx="0"/>
          <a:fontRef idx="minor"/>
        </p:style>
      </p:sp>
      <p:sp>
        <p:nvSpPr>
          <p:cNvPr id="201" name="Line 23"/>
          <p:cNvSpPr/>
          <p:nvPr/>
        </p:nvSpPr>
        <p:spPr>
          <a:xfrm>
            <a:off x="6933960" y="3886200"/>
            <a:ext cx="360" cy="304560"/>
          </a:xfrm>
          <a:prstGeom prst="line">
            <a:avLst/>
          </a:prstGeom>
          <a:ln w="19080">
            <a:solidFill>
              <a:schemeClr val="tx1"/>
            </a:solidFill>
            <a:round/>
            <a:tailEnd len="med" type="triangle" w="med"/>
          </a:ln>
        </p:spPr>
        <p:style>
          <a:lnRef idx="0"/>
          <a:fillRef idx="0"/>
          <a:effectRef idx="0"/>
          <a:fontRef idx="minor"/>
        </p:style>
      </p:sp>
      <p:sp>
        <p:nvSpPr>
          <p:cNvPr id="202" name="Line 24"/>
          <p:cNvSpPr/>
          <p:nvPr/>
        </p:nvSpPr>
        <p:spPr>
          <a:xfrm flipV="1">
            <a:off x="6933960" y="5181480"/>
            <a:ext cx="360" cy="304920"/>
          </a:xfrm>
          <a:prstGeom prst="line">
            <a:avLst/>
          </a:prstGeom>
          <a:ln w="19080">
            <a:solidFill>
              <a:schemeClr val="tx1"/>
            </a:solidFill>
            <a:round/>
            <a:tailEnd len="med" type="triangle" w="med"/>
          </a:ln>
        </p:spPr>
        <p:style>
          <a:lnRef idx="0"/>
          <a:fillRef idx="0"/>
          <a:effectRef idx="0"/>
          <a:fontRef idx="minor"/>
        </p:style>
      </p:sp>
      <p:sp>
        <p:nvSpPr>
          <p:cNvPr id="203" name="CustomShape 25"/>
          <p:cNvSpPr/>
          <p:nvPr/>
        </p:nvSpPr>
        <p:spPr>
          <a:xfrm>
            <a:off x="1069200" y="1143000"/>
            <a:ext cx="2375640" cy="364680"/>
          </a:xfrm>
          <a:prstGeom prst="rect">
            <a:avLst/>
          </a:prstGeom>
          <a:noFill/>
          <a:ln w="9360">
            <a:noFill/>
          </a:ln>
        </p:spPr>
        <p:style>
          <a:lnRef idx="0"/>
          <a:fillRef idx="0"/>
          <a:effectRef idx="0"/>
          <a:fontRef idx="minor"/>
        </p:style>
        <p:txBody>
          <a:bodyPr wrap="none" lIns="90000" rIns="90000" tIns="45000" bIns="45000"/>
          <a:p>
            <a:pPr>
              <a:lnSpc>
                <a:spcPct val="100000"/>
              </a:lnSpc>
            </a:pPr>
            <a:r>
              <a:rPr b="0" lang="en-IN" sz="1800" spc="-1" strike="noStrike">
                <a:solidFill>
                  <a:srgbClr val="000000"/>
                </a:solidFill>
                <a:latin typeface="Arial"/>
              </a:rPr>
              <a:t>Object code file (disk)</a:t>
            </a:r>
            <a:endParaRPr b="0" lang="en-IN" sz="1800" spc="-1" strike="noStrike">
              <a:latin typeface="Arial"/>
            </a:endParaRPr>
          </a:p>
        </p:txBody>
      </p:sp>
    </p:spTree>
  </p:cSld>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4" name="TextShape 1"/>
          <p:cNvSpPr txBox="1"/>
          <p:nvPr/>
        </p:nvSpPr>
        <p:spPr>
          <a:xfrm>
            <a:off x="214200" y="274680"/>
            <a:ext cx="8786520" cy="867960"/>
          </a:xfrm>
          <a:prstGeom prst="rect">
            <a:avLst/>
          </a:prstGeom>
          <a:gradFill rotWithShape="0">
            <a:gsLst>
              <a:gs pos="0">
                <a:srgbClr val="ffc1be"/>
              </a:gs>
              <a:gs pos="100000">
                <a:srgbClr val="ffe5e5"/>
              </a:gs>
            </a:gsLst>
            <a:lin ang="16200000"/>
          </a:gradFill>
          <a:ln w="9360">
            <a:solidFill>
              <a:srgbClr val="be4b48"/>
            </a:solidFill>
            <a:round/>
          </a:ln>
        </p:spPr>
        <p:txBody>
          <a:bodyPr anchor="ctr"/>
          <a:p>
            <a:pPr algn="ctr">
              <a:lnSpc>
                <a:spcPct val="100000"/>
              </a:lnSpc>
            </a:pPr>
            <a:r>
              <a:rPr b="1" lang="en-US" sz="4400" spc="-1" strike="noStrike">
                <a:solidFill>
                  <a:srgbClr val="0000ff"/>
                </a:solidFill>
                <a:latin typeface="Calibri"/>
                <a:ea typeface="ＭＳ Ｐゴシック"/>
              </a:rPr>
              <a:t>Loader &amp; its Functions </a:t>
            </a:r>
            <a:endParaRPr b="0" lang="en-US" sz="4400" spc="-1" strike="noStrike">
              <a:solidFill>
                <a:srgbClr val="000000"/>
              </a:solidFill>
              <a:latin typeface="Calibri"/>
            </a:endParaRPr>
          </a:p>
        </p:txBody>
      </p:sp>
      <p:sp>
        <p:nvSpPr>
          <p:cNvPr id="205" name="TextShape 2"/>
          <p:cNvSpPr txBox="1"/>
          <p:nvPr/>
        </p:nvSpPr>
        <p:spPr>
          <a:xfrm>
            <a:off x="214200" y="1214280"/>
            <a:ext cx="8786520" cy="5500440"/>
          </a:xfrm>
          <a:prstGeom prst="rect">
            <a:avLst/>
          </a:prstGeom>
          <a:gradFill rotWithShape="0">
            <a:gsLst>
              <a:gs pos="0">
                <a:srgbClr val="e3fbc2"/>
              </a:gs>
              <a:gs pos="100000">
                <a:srgbClr val="f4ffe6"/>
              </a:gs>
            </a:gsLst>
            <a:lin ang="16200000"/>
          </a:gradFill>
          <a:ln w="9360">
            <a:solidFill>
              <a:srgbClr val="98b855"/>
            </a:solidFill>
            <a:round/>
          </a:ln>
        </p:spPr>
        <p:txBody>
          <a:bodyPr>
            <a:normAutofit/>
          </a:bodyPr>
          <a:p>
            <a:pPr>
              <a:lnSpc>
                <a:spcPct val="80000"/>
              </a:lnSpc>
              <a:spcBef>
                <a:spcPts val="700"/>
              </a:spcBef>
            </a:pPr>
            <a:endParaRPr b="0" lang="en-US" sz="3200" spc="-1" strike="noStrike">
              <a:solidFill>
                <a:srgbClr val="000000"/>
              </a:solidFill>
              <a:latin typeface="Calibri"/>
            </a:endParaRPr>
          </a:p>
          <a:p>
            <a:pPr marL="343080" indent="-342720">
              <a:lnSpc>
                <a:spcPct val="80000"/>
              </a:lnSpc>
              <a:spcBef>
                <a:spcPts val="700"/>
              </a:spcBef>
              <a:buClr>
                <a:srgbClr val="0000ff"/>
              </a:buClr>
              <a:buFont typeface="Arial"/>
              <a:buChar char="•"/>
            </a:pPr>
            <a:r>
              <a:rPr b="1" lang="en-US" sz="3500" spc="-1" strike="noStrike">
                <a:solidFill>
                  <a:srgbClr val="0000ff"/>
                </a:solidFill>
                <a:latin typeface="Calibri"/>
                <a:ea typeface="ＭＳ Ｐゴシック"/>
              </a:rPr>
              <a:t>Loader Function</a:t>
            </a:r>
            <a:r>
              <a:rPr b="0" lang="en-US" sz="3500" spc="-1" strike="noStrike">
                <a:solidFill>
                  <a:srgbClr val="0000ff"/>
                </a:solidFill>
                <a:latin typeface="Calibri"/>
                <a:ea typeface="ＭＳ Ｐゴシック"/>
              </a:rPr>
              <a:t> </a:t>
            </a:r>
            <a:r>
              <a:rPr b="0" lang="en-US" sz="3500" spc="-1" strike="noStrike">
                <a:solidFill>
                  <a:srgbClr val="000000"/>
                </a:solidFill>
                <a:latin typeface="Calibri"/>
                <a:ea typeface="ＭＳ Ｐゴシック"/>
              </a:rPr>
              <a:t>: The loader performs the following functions :</a:t>
            </a:r>
            <a:br/>
            <a:r>
              <a:rPr b="0" lang="en-US" sz="3500" spc="-1" strike="noStrike">
                <a:solidFill>
                  <a:srgbClr val="000000"/>
                </a:solidFill>
                <a:latin typeface="Calibri"/>
              </a:rPr>
              <a:t> </a:t>
            </a:r>
            <a:endParaRPr b="0" lang="en-US" sz="3500" spc="-1" strike="noStrike">
              <a:solidFill>
                <a:srgbClr val="000000"/>
              </a:solidFill>
              <a:latin typeface="Calibri"/>
            </a:endParaRPr>
          </a:p>
          <a:p>
            <a:pPr lvl="1" marL="743040" indent="-285480">
              <a:lnSpc>
                <a:spcPct val="80000"/>
              </a:lnSpc>
              <a:spcBef>
                <a:spcPts val="700"/>
              </a:spcBef>
              <a:buClr>
                <a:srgbClr val="000000"/>
              </a:buClr>
              <a:buFont typeface="Arial"/>
              <a:buChar char="–"/>
            </a:pPr>
            <a:r>
              <a:rPr b="1" i="1" lang="en-US" sz="3500" spc="-1" strike="noStrike">
                <a:solidFill>
                  <a:srgbClr val="000000"/>
                </a:solidFill>
                <a:latin typeface="Calibri"/>
                <a:ea typeface="ＭＳ Ｐゴシック"/>
              </a:rPr>
              <a:t>Allocation</a:t>
            </a:r>
            <a:r>
              <a:rPr b="1" lang="en-US" sz="3500" spc="-1" strike="noStrike">
                <a:solidFill>
                  <a:srgbClr val="000000"/>
                </a:solidFill>
                <a:latin typeface="Calibri"/>
                <a:ea typeface="ＭＳ Ｐゴシック"/>
              </a:rPr>
              <a:t> - </a:t>
            </a:r>
            <a:r>
              <a:rPr b="0" lang="en-US" sz="3500" spc="-1" strike="noStrike">
                <a:solidFill>
                  <a:srgbClr val="000000"/>
                </a:solidFill>
                <a:latin typeface="Calibri"/>
                <a:ea typeface="ＭＳ Ｐゴシック"/>
              </a:rPr>
              <a:t>The loader determines and allocates the required memory space for the program to execute properly.</a:t>
            </a:r>
            <a:endParaRPr b="0" lang="en-US" sz="3500" spc="-1" strike="noStrike">
              <a:solidFill>
                <a:srgbClr val="000000"/>
              </a:solidFill>
              <a:latin typeface="Calibri"/>
            </a:endParaRPr>
          </a:p>
          <a:p>
            <a:pPr lvl="1" marL="743040" indent="-285480">
              <a:lnSpc>
                <a:spcPct val="80000"/>
              </a:lnSpc>
              <a:spcBef>
                <a:spcPts val="700"/>
              </a:spcBef>
              <a:buClr>
                <a:srgbClr val="000000"/>
              </a:buClr>
              <a:buFont typeface="Arial"/>
              <a:buChar char="–"/>
            </a:pPr>
            <a:r>
              <a:rPr b="1" i="1" lang="en-US" sz="3500" spc="-1" strike="noStrike">
                <a:solidFill>
                  <a:srgbClr val="000000"/>
                </a:solidFill>
                <a:latin typeface="Calibri"/>
                <a:ea typeface="ＭＳ Ｐゴシック"/>
              </a:rPr>
              <a:t>Linking</a:t>
            </a:r>
            <a:r>
              <a:rPr b="1" lang="en-US" sz="3500" spc="-1" strike="noStrike">
                <a:solidFill>
                  <a:srgbClr val="000000"/>
                </a:solidFill>
                <a:latin typeface="Calibri"/>
                <a:ea typeface="ＭＳ Ｐゴシック"/>
              </a:rPr>
              <a:t> -- </a:t>
            </a:r>
            <a:r>
              <a:rPr b="0" lang="en-US" sz="3500" spc="-1" strike="noStrike">
                <a:solidFill>
                  <a:srgbClr val="000000"/>
                </a:solidFill>
                <a:latin typeface="Calibri"/>
                <a:ea typeface="ＭＳ Ｐゴシック"/>
              </a:rPr>
              <a:t>The loader analyses and resolve the symbolic references made in the object modules.</a:t>
            </a:r>
            <a:endParaRPr b="0" lang="en-US" sz="3500" spc="-1" strike="noStrike">
              <a:solidFill>
                <a:srgbClr val="000000"/>
              </a:solidFill>
              <a:latin typeface="Calibri"/>
            </a:endParaRPr>
          </a:p>
          <a:p>
            <a:pPr lvl="1" marL="743040" indent="-285480">
              <a:lnSpc>
                <a:spcPct val="80000"/>
              </a:lnSpc>
              <a:spcBef>
                <a:spcPts val="700"/>
              </a:spcBef>
              <a:buClr>
                <a:srgbClr val="000000"/>
              </a:buClr>
              <a:buFont typeface="Arial"/>
              <a:buChar char="–"/>
            </a:pPr>
            <a:r>
              <a:rPr b="1" i="1" lang="en-US" sz="3500" spc="-1" strike="noStrike">
                <a:solidFill>
                  <a:srgbClr val="000000"/>
                </a:solidFill>
                <a:latin typeface="Calibri"/>
                <a:ea typeface="ＭＳ Ｐゴシック"/>
              </a:rPr>
              <a:t>Relocation</a:t>
            </a:r>
            <a:r>
              <a:rPr b="1" lang="en-US" sz="3500" spc="-1" strike="noStrike">
                <a:solidFill>
                  <a:srgbClr val="000000"/>
                </a:solidFill>
                <a:latin typeface="Calibri"/>
                <a:ea typeface="ＭＳ Ｐゴシック"/>
              </a:rPr>
              <a:t> - </a:t>
            </a:r>
            <a:r>
              <a:rPr b="0" lang="en-US" sz="3500" spc="-1" strike="noStrike">
                <a:solidFill>
                  <a:srgbClr val="000000"/>
                </a:solidFill>
                <a:latin typeface="Calibri"/>
                <a:ea typeface="ＭＳ Ｐゴシック"/>
              </a:rPr>
              <a:t>The loader maps and relocates the address references to correspond to the newly allocated memory space during execution.</a:t>
            </a:r>
            <a:endParaRPr b="0" lang="en-US" sz="3500" spc="-1" strike="noStrike">
              <a:solidFill>
                <a:srgbClr val="000000"/>
              </a:solidFill>
              <a:latin typeface="Calibri"/>
            </a:endParaRPr>
          </a:p>
          <a:p>
            <a:pPr lvl="1" marL="743040" indent="-285480">
              <a:lnSpc>
                <a:spcPct val="80000"/>
              </a:lnSpc>
              <a:spcBef>
                <a:spcPts val="700"/>
              </a:spcBef>
              <a:buClr>
                <a:srgbClr val="000000"/>
              </a:buClr>
              <a:buFont typeface="Arial"/>
              <a:buChar char="–"/>
            </a:pPr>
            <a:r>
              <a:rPr b="1" i="1" lang="en-US" sz="3500" spc="-1" strike="noStrike">
                <a:solidFill>
                  <a:srgbClr val="000000"/>
                </a:solidFill>
                <a:latin typeface="Calibri"/>
                <a:ea typeface="ＭＳ Ｐゴシック"/>
              </a:rPr>
              <a:t>Loading</a:t>
            </a:r>
            <a:r>
              <a:rPr b="1" lang="en-US" sz="3500" spc="-1" strike="noStrike">
                <a:solidFill>
                  <a:srgbClr val="000000"/>
                </a:solidFill>
                <a:latin typeface="Calibri"/>
                <a:ea typeface="ＭＳ Ｐゴシック"/>
              </a:rPr>
              <a:t> - </a:t>
            </a:r>
            <a:r>
              <a:rPr b="0" lang="en-US" sz="3500" spc="-1" strike="noStrike">
                <a:solidFill>
                  <a:srgbClr val="000000"/>
                </a:solidFill>
                <a:latin typeface="Calibri"/>
                <a:ea typeface="ＭＳ Ｐゴシック"/>
              </a:rPr>
              <a:t>The loader actually loads the machine code corresponding to the object modules into the allocated memory space and makes the program ready to execute.</a:t>
            </a:r>
            <a:br/>
            <a:br/>
            <a:br/>
            <a:r>
              <a:rPr b="0" lang="en-US" sz="2200" spc="-1" strike="noStrike">
                <a:solidFill>
                  <a:srgbClr val="000000"/>
                </a:solidFill>
                <a:latin typeface="Calibri"/>
              </a:rPr>
              <a:t> </a:t>
            </a:r>
            <a:endParaRPr b="0" lang="en-US" sz="2200" spc="-1" strike="noStrike">
              <a:solidFill>
                <a:srgbClr val="000000"/>
              </a:solidFill>
              <a:latin typeface="Calibri"/>
            </a:endParaRPr>
          </a:p>
        </p:txBody>
      </p:sp>
    </p:spTree>
  </p:cSld>
  <p:timing>
    <p:tnLst>
      <p:par>
        <p:cTn id="35" dur="indefinite" restart="never" nodeType="tmRoot">
          <p:childTnLst>
            <p:seq>
              <p:cTn id="36" dur="indefinite" nodeType="mainSeq">
                <p:childTnLst>
                  <p:par>
                    <p:cTn id="37" fill="hold">
                      <p:stCondLst>
                        <p:cond delay="indefinite"/>
                      </p:stCondLst>
                      <p:childTnLst>
                        <p:par>
                          <p:cTn id="38" fill="hold">
                            <p:stCondLst>
                              <p:cond delay="0"/>
                            </p:stCondLst>
                            <p:childTnLst>
                              <p:par>
                                <p:cTn id="39" nodeType="clickEffect" fill="hold" presetClass="entr" presetID="4" presetSubtype="16">
                                  <p:stCondLst>
                                    <p:cond delay="0"/>
                                  </p:stCondLst>
                                  <p:childTnLst>
                                    <p:set>
                                      <p:cBhvr>
                                        <p:cTn id="40" dur="1" fill="hold">
                                          <p:stCondLst>
                                            <p:cond delay="0"/>
                                          </p:stCondLst>
                                        </p:cTn>
                                        <p:tgtEl>
                                          <p:spTgt spid="205">
                                            <p:txEl>
                                              <p:pRg st="1" end="1"/>
                                            </p:txEl>
                                          </p:spTgt>
                                        </p:tgtEl>
                                        <p:attrNameLst>
                                          <p:attrName>style.visibility</p:attrName>
                                        </p:attrNameLst>
                                      </p:cBhvr>
                                      <p:to>
                                        <p:strVal val="visible"/>
                                      </p:to>
                                    </p:set>
                                    <p:animEffect filter="box(in)" transition="in">
                                      <p:cBhvr additive="repl">
                                        <p:cTn id="41" dur="500"/>
                                        <p:tgtEl>
                                          <p:spTgt spid="205">
                                            <p:txEl>
                                              <p:pRg st="1" end="1"/>
                                            </p:txEl>
                                          </p:spTgt>
                                        </p:tgtEl>
                                      </p:cBhvr>
                                    </p:animEffect>
                                  </p:childTnLst>
                                </p:cTn>
                              </p:par>
                            </p:childTnLst>
                          </p:cTn>
                        </p:par>
                      </p:childTnLst>
                    </p:cTn>
                  </p:par>
                  <p:par>
                    <p:cTn id="42" fill="hold">
                      <p:stCondLst>
                        <p:cond delay="indefinite"/>
                      </p:stCondLst>
                      <p:childTnLst>
                        <p:par>
                          <p:cTn id="43" fill="hold">
                            <p:stCondLst>
                              <p:cond delay="0"/>
                            </p:stCondLst>
                            <p:childTnLst>
                              <p:par>
                                <p:cTn id="44" nodeType="clickEffect" fill="hold" presetClass="entr" presetID="4" presetSubtype="16">
                                  <p:stCondLst>
                                    <p:cond delay="0"/>
                                  </p:stCondLst>
                                  <p:childTnLst>
                                    <p:set>
                                      <p:cBhvr>
                                        <p:cTn id="45" dur="1" fill="hold">
                                          <p:stCondLst>
                                            <p:cond delay="0"/>
                                          </p:stCondLst>
                                        </p:cTn>
                                        <p:tgtEl>
                                          <p:spTgt spid="205">
                                            <p:txEl>
                                              <p:pRg st="2" end="2"/>
                                            </p:txEl>
                                          </p:spTgt>
                                        </p:tgtEl>
                                        <p:attrNameLst>
                                          <p:attrName>style.visibility</p:attrName>
                                        </p:attrNameLst>
                                      </p:cBhvr>
                                      <p:to>
                                        <p:strVal val="visible"/>
                                      </p:to>
                                    </p:set>
                                    <p:animEffect filter="box(in)" transition="in">
                                      <p:cBhvr additive="repl">
                                        <p:cTn id="46" dur="500"/>
                                        <p:tgtEl>
                                          <p:spTgt spid="205">
                                            <p:txEl>
                                              <p:pRg st="2" end="2"/>
                                            </p:txEl>
                                          </p:spTgt>
                                        </p:tgtEl>
                                      </p:cBhvr>
                                    </p:animEffect>
                                  </p:childTnLst>
                                </p:cTn>
                              </p:par>
                            </p:childTnLst>
                          </p:cTn>
                        </p:par>
                      </p:childTnLst>
                    </p:cTn>
                  </p:par>
                  <p:par>
                    <p:cTn id="47" fill="hold">
                      <p:stCondLst>
                        <p:cond delay="indefinite"/>
                      </p:stCondLst>
                      <p:childTnLst>
                        <p:par>
                          <p:cTn id="48" fill="hold">
                            <p:stCondLst>
                              <p:cond delay="0"/>
                            </p:stCondLst>
                            <p:childTnLst>
                              <p:par>
                                <p:cTn id="49" nodeType="clickEffect" fill="hold" presetClass="entr" presetID="4" presetSubtype="16">
                                  <p:stCondLst>
                                    <p:cond delay="0"/>
                                  </p:stCondLst>
                                  <p:childTnLst>
                                    <p:set>
                                      <p:cBhvr>
                                        <p:cTn id="50" dur="1" fill="hold">
                                          <p:stCondLst>
                                            <p:cond delay="0"/>
                                          </p:stCondLst>
                                        </p:cTn>
                                        <p:tgtEl>
                                          <p:spTgt spid="205">
                                            <p:txEl>
                                              <p:pRg st="3" end="3"/>
                                            </p:txEl>
                                          </p:spTgt>
                                        </p:tgtEl>
                                        <p:attrNameLst>
                                          <p:attrName>style.visibility</p:attrName>
                                        </p:attrNameLst>
                                      </p:cBhvr>
                                      <p:to>
                                        <p:strVal val="visible"/>
                                      </p:to>
                                    </p:set>
                                    <p:animEffect filter="box(in)" transition="in">
                                      <p:cBhvr additive="repl">
                                        <p:cTn id="51" dur="500"/>
                                        <p:tgtEl>
                                          <p:spTgt spid="205">
                                            <p:txEl>
                                              <p:pRg st="3" end="3"/>
                                            </p:txEl>
                                          </p:spTgt>
                                        </p:tgtEl>
                                      </p:cBhvr>
                                    </p:animEffect>
                                  </p:childTnLst>
                                </p:cTn>
                              </p:par>
                            </p:childTnLst>
                          </p:cTn>
                        </p:par>
                      </p:childTnLst>
                    </p:cTn>
                  </p:par>
                  <p:par>
                    <p:cTn id="52" fill="hold">
                      <p:stCondLst>
                        <p:cond delay="indefinite"/>
                      </p:stCondLst>
                      <p:childTnLst>
                        <p:par>
                          <p:cTn id="53" fill="hold">
                            <p:stCondLst>
                              <p:cond delay="0"/>
                            </p:stCondLst>
                            <p:childTnLst>
                              <p:par>
                                <p:cTn id="54" nodeType="clickEffect" fill="hold" presetClass="entr" presetID="4" presetSubtype="16">
                                  <p:stCondLst>
                                    <p:cond delay="0"/>
                                  </p:stCondLst>
                                  <p:childTnLst>
                                    <p:set>
                                      <p:cBhvr>
                                        <p:cTn id="55" dur="1" fill="hold">
                                          <p:stCondLst>
                                            <p:cond delay="0"/>
                                          </p:stCondLst>
                                        </p:cTn>
                                        <p:tgtEl>
                                          <p:spTgt spid="205">
                                            <p:txEl>
                                              <p:pRg st="4" end="4"/>
                                            </p:txEl>
                                          </p:spTgt>
                                        </p:tgtEl>
                                        <p:attrNameLst>
                                          <p:attrName>style.visibility</p:attrName>
                                        </p:attrNameLst>
                                      </p:cBhvr>
                                      <p:to>
                                        <p:strVal val="visible"/>
                                      </p:to>
                                    </p:set>
                                    <p:animEffect filter="box(in)" transition="in">
                                      <p:cBhvr additive="repl">
                                        <p:cTn id="56" dur="500"/>
                                        <p:tgtEl>
                                          <p:spTgt spid="205">
                                            <p:txEl>
                                              <p:pRg st="4" end="4"/>
                                            </p:txEl>
                                          </p:spTgt>
                                        </p:tgtEl>
                                      </p:cBhvr>
                                    </p:animEffect>
                                  </p:childTnLst>
                                </p:cTn>
                              </p:par>
                            </p:childTnLst>
                          </p:cTn>
                        </p:par>
                      </p:childTnLst>
                    </p:cTn>
                  </p:par>
                  <p:par>
                    <p:cTn id="57" fill="hold">
                      <p:stCondLst>
                        <p:cond delay="indefinite"/>
                      </p:stCondLst>
                      <p:childTnLst>
                        <p:par>
                          <p:cTn id="58" fill="hold">
                            <p:stCondLst>
                              <p:cond delay="0"/>
                            </p:stCondLst>
                            <p:childTnLst>
                              <p:par>
                                <p:cTn id="59" nodeType="clickEffect" fill="hold" presetClass="entr" presetID="4" presetSubtype="16">
                                  <p:stCondLst>
                                    <p:cond delay="0"/>
                                  </p:stCondLst>
                                  <p:childTnLst>
                                    <p:set>
                                      <p:cBhvr>
                                        <p:cTn id="60" dur="1" fill="hold">
                                          <p:stCondLst>
                                            <p:cond delay="0"/>
                                          </p:stCondLst>
                                        </p:cTn>
                                        <p:tgtEl>
                                          <p:spTgt spid="205">
                                            <p:txEl>
                                              <p:pRg st="5" end="5"/>
                                            </p:txEl>
                                          </p:spTgt>
                                        </p:tgtEl>
                                        <p:attrNameLst>
                                          <p:attrName>style.visibility</p:attrName>
                                        </p:attrNameLst>
                                      </p:cBhvr>
                                      <p:to>
                                        <p:strVal val="visible"/>
                                      </p:to>
                                    </p:set>
                                    <p:animEffect filter="box(in)" transition="in">
                                      <p:cBhvr additive="repl">
                                        <p:cTn id="61" dur="500"/>
                                        <p:tgtEl>
                                          <p:spTgt spid="205">
                                            <p:txEl>
                                              <p:pRg st="5" end="5"/>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6" name="TextShape 1"/>
          <p:cNvSpPr txBox="1"/>
          <p:nvPr/>
        </p:nvSpPr>
        <p:spPr>
          <a:xfrm>
            <a:off x="457200" y="1143000"/>
            <a:ext cx="8229240" cy="5357520"/>
          </a:xfrm>
          <a:prstGeom prst="rect">
            <a:avLst/>
          </a:prstGeom>
          <a:gradFill rotWithShape="0">
            <a:gsLst>
              <a:gs pos="0">
                <a:srgbClr val="ffded0"/>
              </a:gs>
              <a:gs pos="100000">
                <a:srgbClr val="fff1ec"/>
              </a:gs>
            </a:gsLst>
            <a:lin ang="16200000"/>
          </a:gradFill>
          <a:ln w="9360">
            <a:solidFill>
              <a:srgbClr val="f59240"/>
            </a:solidFill>
            <a:round/>
          </a:ln>
        </p:spPr>
        <p:txBody>
          <a:bodyPr/>
          <a:p>
            <a:pPr marL="514440" indent="-514080">
              <a:lnSpc>
                <a:spcPct val="100000"/>
              </a:lnSpc>
              <a:spcBef>
                <a:spcPts val="720"/>
              </a:spcBef>
              <a:buClr>
                <a:srgbClr val="000000"/>
              </a:buClr>
              <a:buFont typeface="Wingdings" charset="2"/>
              <a:buChar char=""/>
            </a:pPr>
            <a:r>
              <a:rPr b="0" lang="en-US" sz="3600" spc="-1" strike="noStrike">
                <a:solidFill>
                  <a:srgbClr val="000000"/>
                </a:solidFill>
                <a:latin typeface="JasmineUPC"/>
              </a:rPr>
              <a:t>Executable file’ s header is read to determine the size of text and data segments.</a:t>
            </a:r>
            <a:endParaRPr b="0" lang="en-US" sz="3600" spc="-1" strike="noStrike">
              <a:solidFill>
                <a:srgbClr val="000000"/>
              </a:solidFill>
              <a:latin typeface="Calibri"/>
            </a:endParaRPr>
          </a:p>
          <a:p>
            <a:pPr marL="514440" indent="-514080">
              <a:lnSpc>
                <a:spcPct val="100000"/>
              </a:lnSpc>
              <a:spcBef>
                <a:spcPts val="720"/>
              </a:spcBef>
              <a:buClr>
                <a:srgbClr val="000000"/>
              </a:buClr>
              <a:buFont typeface="Wingdings" charset="2"/>
              <a:buChar char=""/>
            </a:pPr>
            <a:r>
              <a:rPr b="0" lang="en-US" sz="3600" spc="-1" strike="noStrike">
                <a:solidFill>
                  <a:srgbClr val="000000"/>
                </a:solidFill>
                <a:latin typeface="JasmineUPC"/>
              </a:rPr>
              <a:t>Instructions and data are copied into address space.</a:t>
            </a:r>
            <a:endParaRPr b="0" lang="en-US" sz="3600" spc="-1" strike="noStrike">
              <a:solidFill>
                <a:srgbClr val="000000"/>
              </a:solidFill>
              <a:latin typeface="Calibri"/>
            </a:endParaRPr>
          </a:p>
          <a:p>
            <a:pPr marL="343080" indent="-342720">
              <a:lnSpc>
                <a:spcPct val="100000"/>
              </a:lnSpc>
              <a:spcBef>
                <a:spcPts val="720"/>
              </a:spcBef>
              <a:buClr>
                <a:srgbClr val="000000"/>
              </a:buClr>
              <a:buFont typeface="Wingdings" charset="2"/>
              <a:buChar char=""/>
            </a:pPr>
            <a:r>
              <a:rPr b="0" lang="en-US" sz="3600" spc="-1" strike="noStrike">
                <a:solidFill>
                  <a:srgbClr val="000000"/>
                </a:solidFill>
                <a:latin typeface="JasmineUPC"/>
              </a:rPr>
              <a:t>  </a:t>
            </a:r>
            <a:r>
              <a:rPr b="0" lang="en-US" sz="3600" spc="-1" strike="noStrike">
                <a:solidFill>
                  <a:srgbClr val="000000"/>
                </a:solidFill>
                <a:latin typeface="JasmineUPC"/>
              </a:rPr>
              <a:t>Arguments passed to the program are copied on the stack</a:t>
            </a:r>
            <a:endParaRPr b="0" lang="en-US" sz="3600" spc="-1" strike="noStrike">
              <a:solidFill>
                <a:srgbClr val="000000"/>
              </a:solidFill>
              <a:latin typeface="Calibri"/>
            </a:endParaRPr>
          </a:p>
          <a:p>
            <a:pPr marL="343080" indent="-342720">
              <a:lnSpc>
                <a:spcPct val="100000"/>
              </a:lnSpc>
              <a:spcBef>
                <a:spcPts val="720"/>
              </a:spcBef>
              <a:buClr>
                <a:srgbClr val="000000"/>
              </a:buClr>
              <a:buFont typeface="Wingdings" charset="2"/>
              <a:buChar char=""/>
            </a:pPr>
            <a:r>
              <a:rPr b="0" lang="en-US" sz="3600" spc="-1" strike="noStrike">
                <a:solidFill>
                  <a:srgbClr val="000000"/>
                </a:solidFill>
                <a:latin typeface="JasmineUPC"/>
              </a:rPr>
              <a:t>Machine registers including the stack pointer are initialized. </a:t>
            </a:r>
            <a:endParaRPr b="0" lang="en-US" sz="3600" spc="-1" strike="noStrike">
              <a:solidFill>
                <a:srgbClr val="000000"/>
              </a:solidFill>
              <a:latin typeface="Calibri"/>
            </a:endParaRPr>
          </a:p>
          <a:p>
            <a:pPr marL="343080" indent="-342720">
              <a:lnSpc>
                <a:spcPct val="100000"/>
              </a:lnSpc>
              <a:spcBef>
                <a:spcPts val="720"/>
              </a:spcBef>
              <a:buClr>
                <a:srgbClr val="000000"/>
              </a:buClr>
              <a:buFont typeface="Wingdings" charset="2"/>
              <a:buChar char=""/>
            </a:pPr>
            <a:r>
              <a:rPr b="0" lang="en-US" sz="3600" spc="-1" strike="noStrike">
                <a:solidFill>
                  <a:srgbClr val="000000"/>
                </a:solidFill>
                <a:latin typeface="JasmineUPC"/>
              </a:rPr>
              <a:t>The control is transferred to a start-up routine that copies the program’ s arguments from the stack to registers and calls the program’ s main routine.</a:t>
            </a:r>
            <a:endParaRPr b="0" lang="en-US" sz="3600" spc="-1" strike="noStrike">
              <a:solidFill>
                <a:srgbClr val="000000"/>
              </a:solidFill>
              <a:latin typeface="Calibri"/>
            </a:endParaRPr>
          </a:p>
          <a:p>
            <a:pPr>
              <a:lnSpc>
                <a:spcPct val="100000"/>
              </a:lnSpc>
              <a:spcBef>
                <a:spcPts val="879"/>
              </a:spcBef>
            </a:pPr>
            <a:endParaRPr b="0" lang="en-US" sz="3600" spc="-1" strike="noStrike">
              <a:solidFill>
                <a:srgbClr val="000000"/>
              </a:solidFill>
              <a:latin typeface="Calibri"/>
            </a:endParaRPr>
          </a:p>
          <a:p>
            <a:pPr marL="343080" indent="-342720">
              <a:lnSpc>
                <a:spcPct val="100000"/>
              </a:lnSpc>
              <a:spcBef>
                <a:spcPts val="879"/>
              </a:spcBef>
            </a:pPr>
            <a:endParaRPr b="0" lang="en-US" sz="3600" spc="-1" strike="noStrike">
              <a:solidFill>
                <a:srgbClr val="000000"/>
              </a:solidFill>
              <a:latin typeface="Calibri"/>
            </a:endParaRPr>
          </a:p>
        </p:txBody>
      </p:sp>
      <p:sp>
        <p:nvSpPr>
          <p:cNvPr id="207" name="TextShape 2"/>
          <p:cNvSpPr txBox="1"/>
          <p:nvPr/>
        </p:nvSpPr>
        <p:spPr>
          <a:xfrm>
            <a:off x="457200" y="274680"/>
            <a:ext cx="8229240" cy="653760"/>
          </a:xfrm>
          <a:prstGeom prst="rect">
            <a:avLst/>
          </a:prstGeom>
          <a:gradFill rotWithShape="0">
            <a:gsLst>
              <a:gs pos="0">
                <a:srgbClr val="d9caee"/>
              </a:gs>
              <a:gs pos="100000">
                <a:srgbClr val="f1eaf8"/>
              </a:gs>
            </a:gsLst>
            <a:lin ang="16200000"/>
          </a:gradFill>
          <a:ln w="9360">
            <a:solidFill>
              <a:srgbClr val="7d5fa0"/>
            </a:solidFill>
            <a:round/>
          </a:ln>
        </p:spPr>
        <p:txBody>
          <a:bodyPr anchor="ctr">
            <a:normAutofit/>
          </a:bodyPr>
          <a:p>
            <a:pPr algn="ctr">
              <a:lnSpc>
                <a:spcPct val="100000"/>
              </a:lnSpc>
            </a:pPr>
            <a:r>
              <a:rPr b="1" lang="en-US" sz="3600" spc="-1" strike="noStrike">
                <a:solidFill>
                  <a:srgbClr val="000000"/>
                </a:solidFill>
                <a:latin typeface="Centaur"/>
              </a:rPr>
              <a:t>STEPS INVOLVED IN LOADING</a:t>
            </a:r>
            <a:endParaRPr b="0" lang="en-US" sz="3600" spc="-1" strike="noStrike">
              <a:solidFill>
                <a:srgbClr val="000000"/>
              </a:solidFill>
              <a:latin typeface="Calibri"/>
            </a:endParaRPr>
          </a:p>
        </p:txBody>
      </p:sp>
    </p:spTree>
  </p:cSld>
  <p:timing>
    <p:tnLst>
      <p:par>
        <p:cTn id="62" dur="indefinite" restart="never" nodeType="tmRoot">
          <p:childTnLst>
            <p:seq>
              <p:cTn id="63" dur="indefinite" nodeType="mainSeq">
                <p:childTnLst>
                  <p:par>
                    <p:cTn id="64" fill="hold">
                      <p:stCondLst>
                        <p:cond delay="indefinite"/>
                      </p:stCondLst>
                      <p:childTnLst>
                        <p:par>
                          <p:cTn id="65" fill="hold">
                            <p:stCondLst>
                              <p:cond delay="0"/>
                            </p:stCondLst>
                            <p:childTnLst>
                              <p:par>
                                <p:cTn id="66" nodeType="clickEffect" fill="hold" presetClass="entr" presetID="8" presetSubtype="16">
                                  <p:stCondLst>
                                    <p:cond delay="0"/>
                                  </p:stCondLst>
                                  <p:childTnLst>
                                    <p:set>
                                      <p:cBhvr>
                                        <p:cTn id="67" dur="1" fill="hold">
                                          <p:stCondLst>
                                            <p:cond delay="0"/>
                                          </p:stCondLst>
                                        </p:cTn>
                                        <p:tgtEl>
                                          <p:spTgt spid="206">
                                            <p:txEl>
                                              <p:pRg st="0" end="0"/>
                                            </p:txEl>
                                          </p:spTgt>
                                        </p:tgtEl>
                                        <p:attrNameLst>
                                          <p:attrName>style.visibility</p:attrName>
                                        </p:attrNameLst>
                                      </p:cBhvr>
                                      <p:to>
                                        <p:strVal val="visible"/>
                                      </p:to>
                                    </p:set>
                                    <p:animEffect filter="diamond(in)" transition="in">
                                      <p:cBhvr additive="repl">
                                        <p:cTn id="68" dur="2000"/>
                                        <p:tgtEl>
                                          <p:spTgt spid="206">
                                            <p:txEl>
                                              <p:pRg st="0" end="0"/>
                                            </p:txEl>
                                          </p:spTgt>
                                        </p:tgtEl>
                                      </p:cBhvr>
                                    </p:animEffect>
                                  </p:childTnLst>
                                </p:cTn>
                              </p:par>
                              <p:par>
                                <p:cTn id="69" nodeType="withEffect" fill="hold" presetClass="entr" presetID="8" presetSubtype="16">
                                  <p:stCondLst>
                                    <p:cond delay="0"/>
                                  </p:stCondLst>
                                  <p:childTnLst>
                                    <p:set>
                                      <p:cBhvr>
                                        <p:cTn id="70" dur="1" fill="hold">
                                          <p:stCondLst>
                                            <p:cond delay="0"/>
                                          </p:stCondLst>
                                        </p:cTn>
                                        <p:tgtEl>
                                          <p:spTgt spid="206">
                                            <p:txEl>
                                              <p:pRg st="1" end="1"/>
                                            </p:txEl>
                                          </p:spTgt>
                                        </p:tgtEl>
                                        <p:attrNameLst>
                                          <p:attrName>style.visibility</p:attrName>
                                        </p:attrNameLst>
                                      </p:cBhvr>
                                      <p:to>
                                        <p:strVal val="visible"/>
                                      </p:to>
                                    </p:set>
                                    <p:animEffect filter="diamond(in)" transition="in">
                                      <p:cBhvr additive="repl">
                                        <p:cTn id="71" dur="2000"/>
                                        <p:tgtEl>
                                          <p:spTgt spid="206">
                                            <p:txEl>
                                              <p:pRg st="1" end="1"/>
                                            </p:txEl>
                                          </p:spTgt>
                                        </p:tgtEl>
                                      </p:cBhvr>
                                    </p:animEffect>
                                  </p:childTnLst>
                                </p:cTn>
                              </p:par>
                            </p:childTnLst>
                          </p:cTn>
                        </p:par>
                      </p:childTnLst>
                    </p:cTn>
                  </p:par>
                  <p:par>
                    <p:cTn id="72" fill="hold">
                      <p:stCondLst>
                        <p:cond delay="indefinite"/>
                      </p:stCondLst>
                      <p:childTnLst>
                        <p:par>
                          <p:cTn id="73" fill="hold">
                            <p:stCondLst>
                              <p:cond delay="0"/>
                            </p:stCondLst>
                            <p:childTnLst>
                              <p:par>
                                <p:cTn id="74" nodeType="clickEffect" fill="hold" presetClass="entr" presetID="8" presetSubtype="16">
                                  <p:stCondLst>
                                    <p:cond delay="0"/>
                                  </p:stCondLst>
                                  <p:childTnLst>
                                    <p:set>
                                      <p:cBhvr>
                                        <p:cTn id="75" dur="1" fill="hold">
                                          <p:stCondLst>
                                            <p:cond delay="0"/>
                                          </p:stCondLst>
                                        </p:cTn>
                                        <p:tgtEl>
                                          <p:spTgt spid="206">
                                            <p:txEl>
                                              <p:pRg st="2" end="2"/>
                                            </p:txEl>
                                          </p:spTgt>
                                        </p:tgtEl>
                                        <p:attrNameLst>
                                          <p:attrName>style.visibility</p:attrName>
                                        </p:attrNameLst>
                                      </p:cBhvr>
                                      <p:to>
                                        <p:strVal val="visible"/>
                                      </p:to>
                                    </p:set>
                                    <p:animEffect filter="diamond(in)" transition="in">
                                      <p:cBhvr additive="repl">
                                        <p:cTn id="76" dur="2000"/>
                                        <p:tgtEl>
                                          <p:spTgt spid="206">
                                            <p:txEl>
                                              <p:pRg st="2" end="2"/>
                                            </p:txEl>
                                          </p:spTgt>
                                        </p:tgtEl>
                                      </p:cBhvr>
                                    </p:animEffect>
                                  </p:childTnLst>
                                </p:cTn>
                              </p:par>
                            </p:childTnLst>
                          </p:cTn>
                        </p:par>
                      </p:childTnLst>
                    </p:cTn>
                  </p:par>
                  <p:par>
                    <p:cTn id="77" fill="hold">
                      <p:stCondLst>
                        <p:cond delay="indefinite"/>
                      </p:stCondLst>
                      <p:childTnLst>
                        <p:par>
                          <p:cTn id="78" fill="hold">
                            <p:stCondLst>
                              <p:cond delay="0"/>
                            </p:stCondLst>
                            <p:childTnLst>
                              <p:par>
                                <p:cTn id="79" nodeType="clickEffect" fill="hold" presetClass="entr" presetID="8" presetSubtype="16">
                                  <p:stCondLst>
                                    <p:cond delay="0"/>
                                  </p:stCondLst>
                                  <p:childTnLst>
                                    <p:set>
                                      <p:cBhvr>
                                        <p:cTn id="80" dur="1" fill="hold">
                                          <p:stCondLst>
                                            <p:cond delay="0"/>
                                          </p:stCondLst>
                                        </p:cTn>
                                        <p:tgtEl>
                                          <p:spTgt spid="206">
                                            <p:txEl>
                                              <p:pRg st="3" end="3"/>
                                            </p:txEl>
                                          </p:spTgt>
                                        </p:tgtEl>
                                        <p:attrNameLst>
                                          <p:attrName>style.visibility</p:attrName>
                                        </p:attrNameLst>
                                      </p:cBhvr>
                                      <p:to>
                                        <p:strVal val="visible"/>
                                      </p:to>
                                    </p:set>
                                    <p:animEffect filter="diamond(in)" transition="in">
                                      <p:cBhvr additive="repl">
                                        <p:cTn id="81" dur="2000"/>
                                        <p:tgtEl>
                                          <p:spTgt spid="206">
                                            <p:txEl>
                                              <p:pRg st="3" end="3"/>
                                            </p:txEl>
                                          </p:spTgt>
                                        </p:tgtEl>
                                      </p:cBhvr>
                                    </p:animEffect>
                                  </p:childTnLst>
                                </p:cTn>
                              </p:par>
                            </p:childTnLst>
                          </p:cTn>
                        </p:par>
                      </p:childTnLst>
                    </p:cTn>
                  </p:par>
                  <p:par>
                    <p:cTn id="82" fill="hold">
                      <p:stCondLst>
                        <p:cond delay="indefinite"/>
                      </p:stCondLst>
                      <p:childTnLst>
                        <p:par>
                          <p:cTn id="83" fill="hold">
                            <p:stCondLst>
                              <p:cond delay="0"/>
                            </p:stCondLst>
                            <p:childTnLst>
                              <p:par>
                                <p:cTn id="84" nodeType="clickEffect" fill="hold" presetClass="entr" presetID="8" presetSubtype="16">
                                  <p:stCondLst>
                                    <p:cond delay="0"/>
                                  </p:stCondLst>
                                  <p:childTnLst>
                                    <p:set>
                                      <p:cBhvr>
                                        <p:cTn id="85" dur="1" fill="hold">
                                          <p:stCondLst>
                                            <p:cond delay="0"/>
                                          </p:stCondLst>
                                        </p:cTn>
                                        <p:tgtEl>
                                          <p:spTgt spid="206">
                                            <p:txEl>
                                              <p:pRg st="4" end="4"/>
                                            </p:txEl>
                                          </p:spTgt>
                                        </p:tgtEl>
                                        <p:attrNameLst>
                                          <p:attrName>style.visibility</p:attrName>
                                        </p:attrNameLst>
                                      </p:cBhvr>
                                      <p:to>
                                        <p:strVal val="visible"/>
                                      </p:to>
                                    </p:set>
                                    <p:animEffect filter="diamond(in)" transition="in">
                                      <p:cBhvr additive="repl">
                                        <p:cTn id="86" dur="2000"/>
                                        <p:tgtEl>
                                          <p:spTgt spid="206">
                                            <p:txEl>
                                              <p:pRg st="4" end="4"/>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8" name="TextShape 1"/>
          <p:cNvSpPr txBox="1"/>
          <p:nvPr/>
        </p:nvSpPr>
        <p:spPr>
          <a:xfrm>
            <a:off x="457200" y="274680"/>
            <a:ext cx="8229240" cy="1142640"/>
          </a:xfrm>
          <a:prstGeom prst="rect">
            <a:avLst/>
          </a:prstGeom>
          <a:gradFill rotWithShape="0">
            <a:gsLst>
              <a:gs pos="0">
                <a:srgbClr val="e3fbc2"/>
              </a:gs>
              <a:gs pos="100000">
                <a:srgbClr val="f4ffe6"/>
              </a:gs>
            </a:gsLst>
            <a:lin ang="16200000"/>
          </a:gradFill>
          <a:ln w="9360">
            <a:solidFill>
              <a:srgbClr val="98b855"/>
            </a:solidFill>
            <a:round/>
          </a:ln>
        </p:spPr>
        <p:txBody>
          <a:bodyPr anchor="ctr"/>
          <a:p>
            <a:pPr algn="ctr">
              <a:lnSpc>
                <a:spcPct val="100000"/>
              </a:lnSpc>
            </a:pPr>
            <a:r>
              <a:rPr b="0" lang="en-US" sz="4400" spc="-1" strike="noStrike">
                <a:solidFill>
                  <a:srgbClr val="000000"/>
                </a:solidFill>
                <a:latin typeface="Calibri"/>
              </a:rPr>
              <a:t>Types of Loaders</a:t>
            </a:r>
            <a:endParaRPr b="0" lang="en-US" sz="4400" spc="-1" strike="noStrike">
              <a:solidFill>
                <a:srgbClr val="000000"/>
              </a:solidFill>
              <a:latin typeface="Calibri"/>
            </a:endParaRPr>
          </a:p>
        </p:txBody>
      </p:sp>
      <p:sp>
        <p:nvSpPr>
          <p:cNvPr id="209" name="TextShape 2"/>
          <p:cNvSpPr txBox="1"/>
          <p:nvPr/>
        </p:nvSpPr>
        <p:spPr>
          <a:xfrm>
            <a:off x="457200" y="1600200"/>
            <a:ext cx="8229240" cy="4525560"/>
          </a:xfrm>
          <a:prstGeom prst="rect">
            <a:avLst/>
          </a:prstGeom>
          <a:gradFill rotWithShape="0">
            <a:gsLst>
              <a:gs pos="0">
                <a:srgbClr val="ffc1be"/>
              </a:gs>
              <a:gs pos="100000">
                <a:srgbClr val="ffe5e5"/>
              </a:gs>
            </a:gsLst>
            <a:lin ang="16200000"/>
          </a:gradFill>
          <a:ln w="9360">
            <a:solidFill>
              <a:srgbClr val="be4b48"/>
            </a:solidFill>
            <a:round/>
          </a:ln>
        </p:spPr>
        <p:txBody>
          <a:bodyPr/>
          <a:p>
            <a:pPr marL="343080" indent="-342720">
              <a:lnSpc>
                <a:spcPct val="100000"/>
              </a:lnSpc>
              <a:spcBef>
                <a:spcPts val="641"/>
              </a:spcBef>
              <a:buClr>
                <a:srgbClr val="000000"/>
              </a:buClr>
              <a:buFont typeface="Arial"/>
              <a:buChar char="•"/>
            </a:pPr>
            <a:r>
              <a:rPr b="0" lang="en-US" sz="3200" spc="-1" strike="noStrike">
                <a:solidFill>
                  <a:srgbClr val="000000"/>
                </a:solidFill>
                <a:latin typeface="Calibri"/>
              </a:rPr>
              <a:t>Type of loaders</a:t>
            </a:r>
            <a:endParaRPr b="0" lang="en-US" sz="3200" spc="-1" strike="noStrike">
              <a:solidFill>
                <a:srgbClr val="000000"/>
              </a:solidFill>
              <a:latin typeface="Calibri"/>
            </a:endParaRPr>
          </a:p>
          <a:p>
            <a:pPr lvl="1" marL="743040" indent="-285480">
              <a:lnSpc>
                <a:spcPct val="100000"/>
              </a:lnSpc>
              <a:spcBef>
                <a:spcPts val="561"/>
              </a:spcBef>
              <a:buClr>
                <a:srgbClr val="000000"/>
              </a:buClr>
              <a:buFont typeface="Arial"/>
              <a:buChar char="–"/>
            </a:pPr>
            <a:r>
              <a:rPr b="0" lang="en-US" sz="2800" spc="-1" strike="noStrike">
                <a:solidFill>
                  <a:srgbClr val="000000"/>
                </a:solidFill>
                <a:latin typeface="Calibri"/>
              </a:rPr>
              <a:t>Compile-and-go loader</a:t>
            </a:r>
            <a:endParaRPr b="0" lang="en-US" sz="2800" spc="-1" strike="noStrike">
              <a:solidFill>
                <a:srgbClr val="000000"/>
              </a:solidFill>
              <a:latin typeface="Calibri"/>
            </a:endParaRPr>
          </a:p>
          <a:p>
            <a:pPr lvl="1" marL="743040" indent="-285480">
              <a:lnSpc>
                <a:spcPct val="100000"/>
              </a:lnSpc>
              <a:spcBef>
                <a:spcPts val="561"/>
              </a:spcBef>
              <a:buClr>
                <a:srgbClr val="000000"/>
              </a:buClr>
              <a:buFont typeface="Arial"/>
              <a:buChar char="–"/>
            </a:pPr>
            <a:r>
              <a:rPr b="0" lang="en-US" sz="2800" spc="-1" strike="noStrike">
                <a:solidFill>
                  <a:srgbClr val="000000"/>
                </a:solidFill>
                <a:latin typeface="Calibri"/>
              </a:rPr>
              <a:t>absolute loader (bootstrap loader)</a:t>
            </a:r>
            <a:endParaRPr b="0" lang="en-US" sz="2800" spc="-1" strike="noStrike">
              <a:solidFill>
                <a:srgbClr val="000000"/>
              </a:solidFill>
              <a:latin typeface="Calibri"/>
            </a:endParaRPr>
          </a:p>
          <a:p>
            <a:pPr lvl="1" marL="743040" indent="-285480">
              <a:lnSpc>
                <a:spcPct val="100000"/>
              </a:lnSpc>
              <a:spcBef>
                <a:spcPts val="561"/>
              </a:spcBef>
              <a:buClr>
                <a:srgbClr val="000000"/>
              </a:buClr>
              <a:buFont typeface="Arial"/>
              <a:buChar char="–"/>
            </a:pPr>
            <a:r>
              <a:rPr b="0" lang="en-US" sz="2800" spc="-1" strike="noStrike">
                <a:solidFill>
                  <a:srgbClr val="000000"/>
                </a:solidFill>
                <a:latin typeface="Calibri"/>
              </a:rPr>
              <a:t>relocating loader (relative loader)</a:t>
            </a:r>
            <a:endParaRPr b="0" lang="en-US" sz="2800" spc="-1" strike="noStrike">
              <a:solidFill>
                <a:srgbClr val="000000"/>
              </a:solidFill>
              <a:latin typeface="Calibri"/>
            </a:endParaRPr>
          </a:p>
          <a:p>
            <a:pPr lvl="1" marL="743040" indent="-285480">
              <a:lnSpc>
                <a:spcPct val="100000"/>
              </a:lnSpc>
              <a:spcBef>
                <a:spcPts val="561"/>
              </a:spcBef>
              <a:buClr>
                <a:srgbClr val="000000"/>
              </a:buClr>
              <a:buFont typeface="Arial"/>
              <a:buChar char="–"/>
            </a:pPr>
            <a:r>
              <a:rPr b="0" lang="en-US" sz="2800" spc="-1" strike="noStrike">
                <a:solidFill>
                  <a:srgbClr val="000000"/>
                </a:solidFill>
                <a:latin typeface="Calibri"/>
              </a:rPr>
              <a:t>direct linking loader</a:t>
            </a:r>
            <a:endParaRPr b="0" lang="en-US" sz="2800" spc="-1" strike="noStrike">
              <a:solidFill>
                <a:srgbClr val="000000"/>
              </a:solidFill>
              <a:latin typeface="Calibri"/>
            </a:endParaRPr>
          </a:p>
          <a:p>
            <a:pPr lvl="1" marL="743040" indent="-285480">
              <a:lnSpc>
                <a:spcPct val="100000"/>
              </a:lnSpc>
              <a:spcBef>
                <a:spcPts val="561"/>
              </a:spcBef>
              <a:buClr>
                <a:srgbClr val="000000"/>
              </a:buClr>
              <a:buFont typeface="Arial"/>
              <a:buChar char="–"/>
            </a:pPr>
            <a:r>
              <a:rPr b="0" lang="en-US" sz="2800" spc="-1" strike="noStrike">
                <a:solidFill>
                  <a:srgbClr val="000000"/>
                </a:solidFill>
                <a:latin typeface="Calibri"/>
              </a:rPr>
              <a:t>General Loader Scheme</a:t>
            </a:r>
            <a:endParaRPr b="0" lang="en-US" sz="2800" spc="-1" strike="noStrike">
              <a:solidFill>
                <a:srgbClr val="000000"/>
              </a:solidFill>
              <a:latin typeface="Calibri"/>
            </a:endParaRPr>
          </a:p>
          <a:p>
            <a:pPr>
              <a:lnSpc>
                <a:spcPct val="100000"/>
              </a:lnSpc>
              <a:spcBef>
                <a:spcPts val="641"/>
              </a:spcBef>
            </a:pPr>
            <a:endParaRPr b="0" lang="en-US" sz="2800" spc="-1" strike="noStrike">
              <a:solidFill>
                <a:srgbClr val="000000"/>
              </a:solidFill>
              <a:latin typeface="Calibri"/>
            </a:endParaRPr>
          </a:p>
        </p:txBody>
      </p:sp>
    </p:spTree>
  </p:cSld>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0" name="TextShape 1"/>
          <p:cNvSpPr txBox="1"/>
          <p:nvPr/>
        </p:nvSpPr>
        <p:spPr>
          <a:xfrm>
            <a:off x="457200" y="274680"/>
            <a:ext cx="8400600" cy="725040"/>
          </a:xfrm>
          <a:prstGeom prst="rect">
            <a:avLst/>
          </a:prstGeom>
          <a:gradFill rotWithShape="0">
            <a:gsLst>
              <a:gs pos="0">
                <a:srgbClr val="ffded0"/>
              </a:gs>
              <a:gs pos="100000">
                <a:srgbClr val="fff1ec"/>
              </a:gs>
            </a:gsLst>
            <a:lin ang="16200000"/>
          </a:gradFill>
          <a:ln w="9360">
            <a:solidFill>
              <a:srgbClr val="f59240"/>
            </a:solidFill>
            <a:round/>
          </a:ln>
        </p:spPr>
        <p:txBody>
          <a:bodyPr anchor="ctr">
            <a:normAutofit/>
          </a:bodyPr>
          <a:p>
            <a:pPr algn="ctr">
              <a:lnSpc>
                <a:spcPct val="100000"/>
              </a:lnSpc>
            </a:pPr>
            <a:r>
              <a:rPr b="0" lang="en-US" sz="4400" spc="-1" strike="noStrike">
                <a:solidFill>
                  <a:srgbClr val="000000"/>
                </a:solidFill>
                <a:latin typeface="Calibri"/>
              </a:rPr>
              <a:t>Compile and Go Loader</a:t>
            </a:r>
            <a:endParaRPr b="0" lang="en-US" sz="4400" spc="-1" strike="noStrike">
              <a:solidFill>
                <a:srgbClr val="000000"/>
              </a:solidFill>
              <a:latin typeface="Calibri"/>
            </a:endParaRPr>
          </a:p>
        </p:txBody>
      </p:sp>
      <p:sp>
        <p:nvSpPr>
          <p:cNvPr id="211" name="TextShape 2"/>
          <p:cNvSpPr txBox="1"/>
          <p:nvPr/>
        </p:nvSpPr>
        <p:spPr>
          <a:xfrm>
            <a:off x="0" y="1214280"/>
            <a:ext cx="9143640" cy="5643360"/>
          </a:xfrm>
          <a:prstGeom prst="rect">
            <a:avLst/>
          </a:prstGeom>
          <a:gradFill rotWithShape="0">
            <a:gsLst>
              <a:gs pos="0">
                <a:srgbClr val="e3fbc2"/>
              </a:gs>
              <a:gs pos="100000">
                <a:srgbClr val="f4ffe6"/>
              </a:gs>
            </a:gsLst>
            <a:lin ang="16200000"/>
          </a:gradFill>
          <a:ln w="9360">
            <a:solidFill>
              <a:srgbClr val="98b855"/>
            </a:solidFill>
            <a:round/>
          </a:ln>
        </p:spPr>
        <p:txBody>
          <a:bodyPr>
            <a:normAutofit/>
          </a:bodyPr>
          <a:p>
            <a:pPr marL="343080" indent="-342720" algn="just">
              <a:lnSpc>
                <a:spcPct val="100000"/>
              </a:lnSpc>
              <a:spcBef>
                <a:spcPts val="799"/>
              </a:spcBef>
              <a:buClr>
                <a:srgbClr val="595959"/>
              </a:buClr>
              <a:buFont typeface="Wingdings" charset="2"/>
              <a:buChar char=""/>
            </a:pPr>
            <a:r>
              <a:rPr b="1" lang="en-US" sz="4000" spc="-1" strike="noStrike">
                <a:solidFill>
                  <a:srgbClr val="000000"/>
                </a:solidFill>
                <a:latin typeface="Calibri"/>
              </a:rPr>
              <a:t>In compile and go loader is a link editor/program loader in which the assembler itself places the assembled instruction directly into the designated memory locations for execution. </a:t>
            </a:r>
            <a:endParaRPr b="0" lang="en-US" sz="4000" spc="-1" strike="noStrike">
              <a:solidFill>
                <a:srgbClr val="000000"/>
              </a:solidFill>
              <a:latin typeface="Calibri"/>
            </a:endParaRPr>
          </a:p>
          <a:p>
            <a:pPr lvl="1" marL="743040" indent="-285480">
              <a:lnSpc>
                <a:spcPct val="100000"/>
              </a:lnSpc>
              <a:spcBef>
                <a:spcPts val="760"/>
              </a:spcBef>
              <a:buClr>
                <a:srgbClr val="000000"/>
              </a:buClr>
              <a:buFont typeface="Arial"/>
              <a:buChar char="–"/>
            </a:pPr>
            <a:r>
              <a:rPr b="1" lang="en-US" sz="3800" spc="-1" strike="noStrike">
                <a:solidFill>
                  <a:srgbClr val="000000"/>
                </a:solidFill>
                <a:latin typeface="Calibri"/>
              </a:rPr>
              <a:t>The assembler run in one part of memory</a:t>
            </a:r>
            <a:endParaRPr b="0" lang="en-US" sz="3800" spc="-1" strike="noStrike">
              <a:solidFill>
                <a:srgbClr val="000000"/>
              </a:solidFill>
              <a:latin typeface="Calibri"/>
            </a:endParaRPr>
          </a:p>
          <a:p>
            <a:pPr lvl="1" marL="743040" indent="-285480">
              <a:lnSpc>
                <a:spcPct val="100000"/>
              </a:lnSpc>
              <a:spcBef>
                <a:spcPts val="760"/>
              </a:spcBef>
              <a:buClr>
                <a:srgbClr val="000000"/>
              </a:buClr>
              <a:buFont typeface="Arial"/>
              <a:buChar char="–"/>
            </a:pPr>
            <a:r>
              <a:rPr b="1" lang="en-US" sz="3800" spc="-1" strike="noStrike">
                <a:solidFill>
                  <a:srgbClr val="000000"/>
                </a:solidFill>
                <a:latin typeface="Calibri"/>
              </a:rPr>
              <a:t>Place the assembled machine instructions and data, as they are assembled, directly into their assigned memory locations</a:t>
            </a:r>
            <a:endParaRPr b="0" lang="en-US" sz="3800" spc="-1" strike="noStrike">
              <a:solidFill>
                <a:srgbClr val="000000"/>
              </a:solidFill>
              <a:latin typeface="Calibri"/>
            </a:endParaRPr>
          </a:p>
          <a:p>
            <a:pPr lvl="1" marL="743040" indent="-285480">
              <a:lnSpc>
                <a:spcPct val="100000"/>
              </a:lnSpc>
              <a:spcBef>
                <a:spcPts val="760"/>
              </a:spcBef>
              <a:buClr>
                <a:srgbClr val="000000"/>
              </a:buClr>
              <a:buFont typeface="Arial"/>
              <a:buChar char="–"/>
            </a:pPr>
            <a:r>
              <a:rPr b="1" lang="en-US" sz="3800" spc="-1" strike="noStrike">
                <a:solidFill>
                  <a:srgbClr val="000000"/>
                </a:solidFill>
                <a:latin typeface="Calibri"/>
              </a:rPr>
              <a:t>When the assembly is complet</a:t>
            </a:r>
            <a:r>
              <a:rPr b="1" lang="en-US" sz="3200" spc="-1" strike="noStrike">
                <a:solidFill>
                  <a:srgbClr val="000000"/>
                </a:solidFill>
                <a:latin typeface="Calibri"/>
              </a:rPr>
              <a:t>ed, the assembler causes a transfer to the starting instruction of the program</a:t>
            </a:r>
            <a:endParaRPr b="0" lang="en-US" sz="3200" spc="-1" strike="noStrike">
              <a:solidFill>
                <a:srgbClr val="000000"/>
              </a:solidFill>
              <a:latin typeface="Calibri"/>
            </a:endParaRPr>
          </a:p>
          <a:p>
            <a:pPr marL="343080" indent="-342720">
              <a:lnSpc>
                <a:spcPct val="100000"/>
              </a:lnSpc>
              <a:spcBef>
                <a:spcPts val="799"/>
              </a:spcBef>
              <a:buClr>
                <a:srgbClr val="000000"/>
              </a:buClr>
              <a:buFont typeface="Arial"/>
              <a:buChar char="•"/>
            </a:pPr>
            <a:r>
              <a:rPr b="1" lang="en-US" sz="4000" spc="-1" strike="noStrike">
                <a:solidFill>
                  <a:srgbClr val="000000"/>
                </a:solidFill>
                <a:latin typeface="Calibri"/>
              </a:rPr>
              <a:t>Compilation, assembly, and link steps are not separated from program execution, all in single pass.</a:t>
            </a:r>
            <a:endParaRPr b="0" lang="en-US" sz="4000" spc="-1" strike="noStrike">
              <a:solidFill>
                <a:srgbClr val="000000"/>
              </a:solidFill>
              <a:latin typeface="Calibri"/>
            </a:endParaRPr>
          </a:p>
          <a:p>
            <a:pPr marL="343080" indent="-342720">
              <a:lnSpc>
                <a:spcPct val="100000"/>
              </a:lnSpc>
              <a:spcBef>
                <a:spcPts val="799"/>
              </a:spcBef>
              <a:buClr>
                <a:srgbClr val="000000"/>
              </a:buClr>
              <a:buFont typeface="Arial"/>
              <a:buChar char="•"/>
            </a:pPr>
            <a:r>
              <a:rPr b="1" lang="en-US" sz="4000" spc="-1" strike="noStrike">
                <a:solidFill>
                  <a:srgbClr val="000000"/>
                </a:solidFill>
                <a:latin typeface="Calibri"/>
              </a:rPr>
              <a:t>The intermediate forms of the program are generally kept in RAM, and not saved to the file system.</a:t>
            </a:r>
            <a:endParaRPr b="0" lang="en-US" sz="4000" spc="-1" strike="noStrike">
              <a:solidFill>
                <a:srgbClr val="000000"/>
              </a:solidFill>
              <a:latin typeface="Calibri"/>
            </a:endParaRPr>
          </a:p>
          <a:p>
            <a:pPr marL="343080" indent="-342720">
              <a:lnSpc>
                <a:spcPct val="100000"/>
              </a:lnSpc>
              <a:spcBef>
                <a:spcPts val="799"/>
              </a:spcBef>
              <a:buClr>
                <a:srgbClr val="000000"/>
              </a:buClr>
              <a:buFont typeface="Arial"/>
              <a:buChar char="•"/>
            </a:pPr>
            <a:r>
              <a:rPr b="0" lang="en-US" sz="4000" spc="-1" strike="noStrike">
                <a:solidFill>
                  <a:srgbClr val="000000"/>
                </a:solidFill>
                <a:latin typeface="Calibri"/>
              </a:rPr>
              <a:t>Also called an</a:t>
            </a:r>
            <a:r>
              <a:rPr b="0" i="1" lang="en-US" sz="4000" spc="-1" strike="noStrike">
                <a:solidFill>
                  <a:srgbClr val="000000"/>
                </a:solidFill>
                <a:latin typeface="Calibri"/>
              </a:rPr>
              <a:t> </a:t>
            </a:r>
            <a:r>
              <a:rPr b="1" i="1" lang="en-US" sz="4000" spc="-1" strike="noStrike">
                <a:solidFill>
                  <a:srgbClr val="000000"/>
                </a:solidFill>
                <a:latin typeface="Calibri"/>
              </a:rPr>
              <a:t>assemble-and-go</a:t>
            </a:r>
            <a:r>
              <a:rPr b="0" lang="en-US" sz="4000" spc="-1" strike="noStrike">
                <a:solidFill>
                  <a:srgbClr val="000000"/>
                </a:solidFill>
                <a:latin typeface="Calibri"/>
              </a:rPr>
              <a:t> or a </a:t>
            </a:r>
            <a:r>
              <a:rPr b="1" i="1" lang="en-US" sz="4000" spc="-1" strike="noStrike">
                <a:solidFill>
                  <a:srgbClr val="000000"/>
                </a:solidFill>
                <a:latin typeface="Calibri"/>
              </a:rPr>
              <a:t>load-and-go</a:t>
            </a:r>
            <a:r>
              <a:rPr b="0" lang="en-US" sz="4000" spc="-1" strike="noStrike">
                <a:solidFill>
                  <a:srgbClr val="000000"/>
                </a:solidFill>
                <a:latin typeface="Calibri"/>
              </a:rPr>
              <a:t> system</a:t>
            </a:r>
            <a:endParaRPr b="0" lang="en-US" sz="4000" spc="-1" strike="noStrike">
              <a:solidFill>
                <a:srgbClr val="000000"/>
              </a:solidFill>
              <a:latin typeface="Calibri"/>
            </a:endParaRPr>
          </a:p>
          <a:p>
            <a:endParaRPr b="0" lang="en-US" sz="4000" spc="-1" strike="noStrike">
              <a:solidFill>
                <a:srgbClr val="000000"/>
              </a:solidFill>
              <a:latin typeface="Calibri"/>
            </a:endParaRPr>
          </a:p>
          <a:p>
            <a:pPr>
              <a:lnSpc>
                <a:spcPct val="100000"/>
              </a:lnSpc>
              <a:spcBef>
                <a:spcPts val="641"/>
              </a:spcBef>
            </a:pPr>
            <a:endParaRPr b="0" lang="en-US" sz="4000" spc="-1" strike="noStrike">
              <a:solidFill>
                <a:srgbClr val="000000"/>
              </a:solidFill>
              <a:latin typeface="Calibri"/>
            </a:endParaRPr>
          </a:p>
        </p:txBody>
      </p:sp>
      <p:sp>
        <p:nvSpPr>
          <p:cNvPr id="212" name="TextShape 3"/>
          <p:cNvSpPr txBox="1"/>
          <p:nvPr/>
        </p:nvSpPr>
        <p:spPr>
          <a:xfrm>
            <a:off x="6553080" y="6356520"/>
            <a:ext cx="2133360" cy="364680"/>
          </a:xfrm>
          <a:prstGeom prst="rect">
            <a:avLst/>
          </a:prstGeom>
          <a:noFill/>
          <a:ln>
            <a:noFill/>
          </a:ln>
        </p:spPr>
        <p:txBody>
          <a:bodyPr anchor="ctr"/>
          <a:p>
            <a:pPr algn="r">
              <a:lnSpc>
                <a:spcPct val="100000"/>
              </a:lnSpc>
            </a:pPr>
            <a:fld id="{D2BF5E45-A2EF-43D8-9D85-4DE93341BA00}" type="slidenum">
              <a:rPr b="0" lang="en-IN" sz="1200" spc="-1" strike="noStrike">
                <a:solidFill>
                  <a:srgbClr val="8b8b8b"/>
                </a:solidFill>
                <a:latin typeface="Calibri"/>
              </a:rPr>
              <a:t>&lt;number&gt;</a:t>
            </a:fld>
            <a:endParaRPr b="0" lang="en-IN" sz="1200" spc="-1" strike="noStrike">
              <a:latin typeface="Times New Roman"/>
            </a:endParaRPr>
          </a:p>
        </p:txBody>
      </p:sp>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565</TotalTime>
  <Application>LibreOffice/6.0.3.2$Linux_X86_64 LibreOffice_project/00m0$Build-2</Application>
  <Words>1812</Words>
  <Paragraphs>293</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2017-09-08T07:19:22Z</dcterms:created>
  <dc:creator>sangi</dc:creator>
  <dc:description/>
  <dc:language>en-IN</dc:language>
  <cp:lastModifiedBy/>
  <dcterms:modified xsi:type="dcterms:W3CDTF">2020-12-17T08:59:33Z</dcterms:modified>
  <cp:revision>17</cp:revision>
  <dc:subject/>
  <dc:title>Loader &amp; Linker</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12.0000</vt:lpwstr>
  </property>
  <property fmtid="{D5CDD505-2E9C-101B-9397-08002B2CF9AE}" pid="3" name="HiddenSlides">
    <vt:i4>2</vt:i4>
  </property>
  <property fmtid="{D5CDD505-2E9C-101B-9397-08002B2CF9AE}" pid="4" name="HyperlinksChanged">
    <vt:bool>0</vt:bool>
  </property>
  <property fmtid="{D5CDD505-2E9C-101B-9397-08002B2CF9AE}" pid="5" name="LinksUpToDate">
    <vt:bool>0</vt:bool>
  </property>
  <property fmtid="{D5CDD505-2E9C-101B-9397-08002B2CF9AE}" pid="6" name="MMClips">
    <vt:i4>0</vt:i4>
  </property>
  <property fmtid="{D5CDD505-2E9C-101B-9397-08002B2CF9AE}" pid="7" name="Notes">
    <vt:i4>8</vt:i4>
  </property>
  <property fmtid="{D5CDD505-2E9C-101B-9397-08002B2CF9AE}" pid="8" name="PresentationFormat">
    <vt:lpwstr>On-screen Show (4:3)</vt:lpwstr>
  </property>
  <property fmtid="{D5CDD505-2E9C-101B-9397-08002B2CF9AE}" pid="9" name="ScaleCrop">
    <vt:bool>0</vt:bool>
  </property>
  <property fmtid="{D5CDD505-2E9C-101B-9397-08002B2CF9AE}" pid="10" name="ShareDoc">
    <vt:bool>0</vt:bool>
  </property>
  <property fmtid="{D5CDD505-2E9C-101B-9397-08002B2CF9AE}" pid="11" name="Slides">
    <vt:i4>34</vt:i4>
  </property>
</Properties>
</file>